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6"/>
  </p:notesMasterIdLst>
  <p:handoutMasterIdLst>
    <p:handoutMasterId r:id="rId37"/>
  </p:handoutMasterIdLst>
  <p:sldIdLst>
    <p:sldId id="265" r:id="rId5"/>
    <p:sldId id="266" r:id="rId6"/>
    <p:sldId id="267" r:id="rId7"/>
    <p:sldId id="268" r:id="rId8"/>
    <p:sldId id="269" r:id="rId9"/>
    <p:sldId id="270" r:id="rId10"/>
    <p:sldId id="271" r:id="rId11"/>
    <p:sldId id="272" r:id="rId12"/>
    <p:sldId id="273" r:id="rId13"/>
    <p:sldId id="274" r:id="rId14"/>
    <p:sldId id="275" r:id="rId15"/>
    <p:sldId id="277" r:id="rId16"/>
    <p:sldId id="276" r:id="rId17"/>
    <p:sldId id="285" r:id="rId18"/>
    <p:sldId id="278" r:id="rId19"/>
    <p:sldId id="279" r:id="rId20"/>
    <p:sldId id="280" r:id="rId21"/>
    <p:sldId id="281" r:id="rId22"/>
    <p:sldId id="282" r:id="rId23"/>
    <p:sldId id="284" r:id="rId24"/>
    <p:sldId id="286" r:id="rId25"/>
    <p:sldId id="287" r:id="rId26"/>
    <p:sldId id="288" r:id="rId27"/>
    <p:sldId id="289" r:id="rId28"/>
    <p:sldId id="290" r:id="rId29"/>
    <p:sldId id="291" r:id="rId30"/>
    <p:sldId id="292" r:id="rId31"/>
    <p:sldId id="293" r:id="rId32"/>
    <p:sldId id="294" r:id="rId33"/>
    <p:sldId id="295" r:id="rId34"/>
    <p:sldId id="296"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B0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7E6973-E70C-4B38-8F7D-9A3D03F3A163}" v="82" dt="2025-02-06T21:13:42.9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8264" autoAdjust="0"/>
  </p:normalViewPr>
  <p:slideViewPr>
    <p:cSldViewPr snapToGrid="0">
      <p:cViewPr varScale="1">
        <p:scale>
          <a:sx n="73" d="100"/>
          <a:sy n="73" d="100"/>
        </p:scale>
        <p:origin x="826" y="267"/>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y Uomoto" userId="2d9dca97a0fe0e2a" providerId="LiveId" clId="{B27E6973-E70C-4B38-8F7D-9A3D03F3A163}"/>
    <pc:docChg chg="undo custSel addSld delSld modSld sldOrd">
      <pc:chgData name="Jay Uomoto" userId="2d9dca97a0fe0e2a" providerId="LiveId" clId="{B27E6973-E70C-4B38-8F7D-9A3D03F3A163}" dt="2025-02-06T21:37:09.953" v="12621" actId="1076"/>
      <pc:docMkLst>
        <pc:docMk/>
      </pc:docMkLst>
      <pc:sldChg chg="del">
        <pc:chgData name="Jay Uomoto" userId="2d9dca97a0fe0e2a" providerId="LiveId" clId="{B27E6973-E70C-4B38-8F7D-9A3D03F3A163}" dt="2025-02-06T00:33:15.171" v="7" actId="47"/>
        <pc:sldMkLst>
          <pc:docMk/>
          <pc:sldMk cId="4064316113" sldId="256"/>
        </pc:sldMkLst>
      </pc:sldChg>
      <pc:sldChg chg="del">
        <pc:chgData name="Jay Uomoto" userId="2d9dca97a0fe0e2a" providerId="LiveId" clId="{B27E6973-E70C-4B38-8F7D-9A3D03F3A163}" dt="2025-02-06T19:05:41.317" v="8865" actId="47"/>
        <pc:sldMkLst>
          <pc:docMk/>
          <pc:sldMk cId="3056720994" sldId="263"/>
        </pc:sldMkLst>
      </pc:sldChg>
      <pc:sldChg chg="del">
        <pc:chgData name="Jay Uomoto" userId="2d9dca97a0fe0e2a" providerId="LiveId" clId="{B27E6973-E70C-4B38-8F7D-9A3D03F3A163}" dt="2025-02-06T00:33:19.531" v="8" actId="47"/>
        <pc:sldMkLst>
          <pc:docMk/>
          <pc:sldMk cId="362508860" sldId="264"/>
        </pc:sldMkLst>
      </pc:sldChg>
      <pc:sldChg chg="modSp mod">
        <pc:chgData name="Jay Uomoto" userId="2d9dca97a0fe0e2a" providerId="LiveId" clId="{B27E6973-E70C-4B38-8F7D-9A3D03F3A163}" dt="2025-02-04T17:09:40.151" v="6" actId="14100"/>
        <pc:sldMkLst>
          <pc:docMk/>
          <pc:sldMk cId="1755315859" sldId="265"/>
        </pc:sldMkLst>
        <pc:spChg chg="mod">
          <ac:chgData name="Jay Uomoto" userId="2d9dca97a0fe0e2a" providerId="LiveId" clId="{B27E6973-E70C-4B38-8F7D-9A3D03F3A163}" dt="2025-02-04T17:09:40.151" v="6" actId="14100"/>
          <ac:spMkLst>
            <pc:docMk/>
            <pc:sldMk cId="1755315859" sldId="265"/>
            <ac:spMk id="2" creationId="{00000000-0000-0000-0000-000000000000}"/>
          </ac:spMkLst>
        </pc:spChg>
      </pc:sldChg>
      <pc:sldChg chg="modSp mod">
        <pc:chgData name="Jay Uomoto" userId="2d9dca97a0fe0e2a" providerId="LiveId" clId="{B27E6973-E70C-4B38-8F7D-9A3D03F3A163}" dt="2025-02-06T00:35:26.674" v="83" actId="14100"/>
        <pc:sldMkLst>
          <pc:docMk/>
          <pc:sldMk cId="310309154" sldId="266"/>
        </pc:sldMkLst>
        <pc:spChg chg="mod">
          <ac:chgData name="Jay Uomoto" userId="2d9dca97a0fe0e2a" providerId="LiveId" clId="{B27E6973-E70C-4B38-8F7D-9A3D03F3A163}" dt="2025-02-06T00:35:26.674" v="83" actId="14100"/>
          <ac:spMkLst>
            <pc:docMk/>
            <pc:sldMk cId="310309154" sldId="266"/>
            <ac:spMk id="3" creationId="{00000000-0000-0000-0000-000000000000}"/>
          </ac:spMkLst>
        </pc:spChg>
      </pc:sldChg>
      <pc:sldChg chg="addSp modSp mod setBg">
        <pc:chgData name="Jay Uomoto" userId="2d9dca97a0fe0e2a" providerId="LiveId" clId="{B27E6973-E70C-4B38-8F7D-9A3D03F3A163}" dt="2025-02-06T19:09:11.816" v="8925" actId="1076"/>
        <pc:sldMkLst>
          <pc:docMk/>
          <pc:sldMk cId="1696123832" sldId="267"/>
        </pc:sldMkLst>
        <pc:spChg chg="mod">
          <ac:chgData name="Jay Uomoto" userId="2d9dca97a0fe0e2a" providerId="LiveId" clId="{B27E6973-E70C-4B38-8F7D-9A3D03F3A163}" dt="2025-02-06T19:07:44.273" v="8871" actId="26606"/>
          <ac:spMkLst>
            <pc:docMk/>
            <pc:sldMk cId="1696123832" sldId="267"/>
            <ac:spMk id="2" creationId="{00000000-0000-0000-0000-000000000000}"/>
          </ac:spMkLst>
        </pc:spChg>
        <pc:spChg chg="mod">
          <ac:chgData name="Jay Uomoto" userId="2d9dca97a0fe0e2a" providerId="LiveId" clId="{B27E6973-E70C-4B38-8F7D-9A3D03F3A163}" dt="2025-02-06T19:09:11.816" v="8925" actId="1076"/>
          <ac:spMkLst>
            <pc:docMk/>
            <pc:sldMk cId="1696123832" sldId="267"/>
            <ac:spMk id="3" creationId="{00000000-0000-0000-0000-000000000000}"/>
          </ac:spMkLst>
        </pc:spChg>
        <pc:spChg chg="add">
          <ac:chgData name="Jay Uomoto" userId="2d9dca97a0fe0e2a" providerId="LiveId" clId="{B27E6973-E70C-4B38-8F7D-9A3D03F3A163}" dt="2025-02-06T19:07:44.273" v="8871" actId="26606"/>
          <ac:spMkLst>
            <pc:docMk/>
            <pc:sldMk cId="1696123832" sldId="267"/>
            <ac:spMk id="26" creationId="{3F088236-D655-4F88-B238-E16762358025}"/>
          </ac:spMkLst>
        </pc:spChg>
        <pc:spChg chg="add">
          <ac:chgData name="Jay Uomoto" userId="2d9dca97a0fe0e2a" providerId="LiveId" clId="{B27E6973-E70C-4B38-8F7D-9A3D03F3A163}" dt="2025-02-06T19:07:44.273" v="8871" actId="26606"/>
          <ac:spMkLst>
            <pc:docMk/>
            <pc:sldMk cId="1696123832" sldId="267"/>
            <ac:spMk id="28" creationId="{3DAC0C92-199E-475C-9390-119A9B027276}"/>
          </ac:spMkLst>
        </pc:spChg>
        <pc:spChg chg="add">
          <ac:chgData name="Jay Uomoto" userId="2d9dca97a0fe0e2a" providerId="LiveId" clId="{B27E6973-E70C-4B38-8F7D-9A3D03F3A163}" dt="2025-02-06T19:07:44.273" v="8871" actId="26606"/>
          <ac:spMkLst>
            <pc:docMk/>
            <pc:sldMk cId="1696123832" sldId="267"/>
            <ac:spMk id="30" creationId="{C4CFB339-0ED8-4FE2-9EF1-6D1375B8499B}"/>
          </ac:spMkLst>
        </pc:spChg>
        <pc:spChg chg="add">
          <ac:chgData name="Jay Uomoto" userId="2d9dca97a0fe0e2a" providerId="LiveId" clId="{B27E6973-E70C-4B38-8F7D-9A3D03F3A163}" dt="2025-02-06T19:07:44.273" v="8871" actId="26606"/>
          <ac:spMkLst>
            <pc:docMk/>
            <pc:sldMk cId="1696123832" sldId="267"/>
            <ac:spMk id="32" creationId="{31896C80-2069-4431-9C19-83B913734490}"/>
          </ac:spMkLst>
        </pc:spChg>
        <pc:spChg chg="add">
          <ac:chgData name="Jay Uomoto" userId="2d9dca97a0fe0e2a" providerId="LiveId" clId="{B27E6973-E70C-4B38-8F7D-9A3D03F3A163}" dt="2025-02-06T19:07:44.273" v="8871" actId="26606"/>
          <ac:spMkLst>
            <pc:docMk/>
            <pc:sldMk cId="1696123832" sldId="267"/>
            <ac:spMk id="34" creationId="{BF120A21-0841-4823-B0C4-28AEBCEF9B78}"/>
          </ac:spMkLst>
        </pc:spChg>
        <pc:spChg chg="add">
          <ac:chgData name="Jay Uomoto" userId="2d9dca97a0fe0e2a" providerId="LiveId" clId="{B27E6973-E70C-4B38-8F7D-9A3D03F3A163}" dt="2025-02-06T19:07:44.273" v="8871" actId="26606"/>
          <ac:spMkLst>
            <pc:docMk/>
            <pc:sldMk cId="1696123832" sldId="267"/>
            <ac:spMk id="36" creationId="{DBB05BAE-BBD3-4289-899F-A6851503C6B0}"/>
          </ac:spMkLst>
        </pc:spChg>
        <pc:spChg chg="add">
          <ac:chgData name="Jay Uomoto" userId="2d9dca97a0fe0e2a" providerId="LiveId" clId="{B27E6973-E70C-4B38-8F7D-9A3D03F3A163}" dt="2025-02-06T19:07:44.273" v="8871" actId="26606"/>
          <ac:spMkLst>
            <pc:docMk/>
            <pc:sldMk cId="1696123832" sldId="267"/>
            <ac:spMk id="38" creationId="{9874D11C-36F5-4BBE-A490-019A54E953B0}"/>
          </ac:spMkLst>
        </pc:spChg>
        <pc:picChg chg="add mod ord">
          <ac:chgData name="Jay Uomoto" userId="2d9dca97a0fe0e2a" providerId="LiveId" clId="{B27E6973-E70C-4B38-8F7D-9A3D03F3A163}" dt="2025-02-06T19:07:44.273" v="8871" actId="26606"/>
          <ac:picMkLst>
            <pc:docMk/>
            <pc:sldMk cId="1696123832" sldId="267"/>
            <ac:picMk id="5" creationId="{115548AA-A395-B900-9AB3-73FE4B19525B}"/>
          </ac:picMkLst>
        </pc:picChg>
      </pc:sldChg>
      <pc:sldChg chg="addSp modSp mod">
        <pc:chgData name="Jay Uomoto" userId="2d9dca97a0fe0e2a" providerId="LiveId" clId="{B27E6973-E70C-4B38-8F7D-9A3D03F3A163}" dt="2025-02-06T21:34:36.351" v="12612" actId="20577"/>
        <pc:sldMkLst>
          <pc:docMk/>
          <pc:sldMk cId="3534897038" sldId="268"/>
        </pc:sldMkLst>
        <pc:spChg chg="add mod">
          <ac:chgData name="Jay Uomoto" userId="2d9dca97a0fe0e2a" providerId="LiveId" clId="{B27E6973-E70C-4B38-8F7D-9A3D03F3A163}" dt="2025-02-06T17:03:35.995" v="5895" actId="20577"/>
          <ac:spMkLst>
            <pc:docMk/>
            <pc:sldMk cId="3534897038" sldId="268"/>
            <ac:spMk id="2" creationId="{ADD465C8-E3B6-8BE8-2176-A22A5267B7FE}"/>
          </ac:spMkLst>
        </pc:spChg>
        <pc:spChg chg="add mod">
          <ac:chgData name="Jay Uomoto" userId="2d9dca97a0fe0e2a" providerId="LiveId" clId="{B27E6973-E70C-4B38-8F7D-9A3D03F3A163}" dt="2025-02-06T17:05:45.405" v="6116" actId="1076"/>
          <ac:spMkLst>
            <pc:docMk/>
            <pc:sldMk cId="3534897038" sldId="268"/>
            <ac:spMk id="3" creationId="{84FCD8ED-2139-8720-381A-1BFBF9E8B875}"/>
          </ac:spMkLst>
        </pc:spChg>
        <pc:spChg chg="add mod">
          <ac:chgData name="Jay Uomoto" userId="2d9dca97a0fe0e2a" providerId="LiveId" clId="{B27E6973-E70C-4B38-8F7D-9A3D03F3A163}" dt="2025-02-06T21:34:36.351" v="12612" actId="20577"/>
          <ac:spMkLst>
            <pc:docMk/>
            <pc:sldMk cId="3534897038" sldId="268"/>
            <ac:spMk id="4" creationId="{58AB1C9E-15AE-FD29-4D11-1179EDA83647}"/>
          </ac:spMkLst>
        </pc:spChg>
      </pc:sldChg>
      <pc:sldChg chg="addSp modSp add mod ord">
        <pc:chgData name="Jay Uomoto" userId="2d9dca97a0fe0e2a" providerId="LiveId" clId="{B27E6973-E70C-4B38-8F7D-9A3D03F3A163}" dt="2025-02-06T21:35:02.970" v="12616" actId="1076"/>
        <pc:sldMkLst>
          <pc:docMk/>
          <pc:sldMk cId="2098757803" sldId="269"/>
        </pc:sldMkLst>
        <pc:spChg chg="mod">
          <ac:chgData name="Jay Uomoto" userId="2d9dca97a0fe0e2a" providerId="LiveId" clId="{B27E6973-E70C-4B38-8F7D-9A3D03F3A163}" dt="2025-02-06T01:21:50.843" v="1012" actId="20577"/>
          <ac:spMkLst>
            <pc:docMk/>
            <pc:sldMk cId="2098757803" sldId="269"/>
            <ac:spMk id="2" creationId="{D112C3BA-BCE4-4A78-E560-8C246F5A50E0}"/>
          </ac:spMkLst>
        </pc:spChg>
        <pc:spChg chg="add mod">
          <ac:chgData name="Jay Uomoto" userId="2d9dca97a0fe0e2a" providerId="LiveId" clId="{B27E6973-E70C-4B38-8F7D-9A3D03F3A163}" dt="2025-02-06T01:57:57.331" v="1657" actId="1076"/>
          <ac:spMkLst>
            <pc:docMk/>
            <pc:sldMk cId="2098757803" sldId="269"/>
            <ac:spMk id="3" creationId="{05F5629A-D4E9-6E77-FF73-575B4304A51C}"/>
          </ac:spMkLst>
        </pc:spChg>
        <pc:spChg chg="add mod">
          <ac:chgData name="Jay Uomoto" userId="2d9dca97a0fe0e2a" providerId="LiveId" clId="{B27E6973-E70C-4B38-8F7D-9A3D03F3A163}" dt="2025-02-06T21:34:52.527" v="12613" actId="1076"/>
          <ac:spMkLst>
            <pc:docMk/>
            <pc:sldMk cId="2098757803" sldId="269"/>
            <ac:spMk id="4" creationId="{124BB8ED-04C9-4833-2B96-E0F792DF88CE}"/>
          </ac:spMkLst>
        </pc:spChg>
        <pc:spChg chg="add mod">
          <ac:chgData name="Jay Uomoto" userId="2d9dca97a0fe0e2a" providerId="LiveId" clId="{B27E6973-E70C-4B38-8F7D-9A3D03F3A163}" dt="2025-02-06T21:34:54.828" v="12614" actId="1076"/>
          <ac:spMkLst>
            <pc:docMk/>
            <pc:sldMk cId="2098757803" sldId="269"/>
            <ac:spMk id="5" creationId="{E4577733-2E9A-8147-1C35-C10FA716CAC0}"/>
          </ac:spMkLst>
        </pc:spChg>
        <pc:spChg chg="add mod">
          <ac:chgData name="Jay Uomoto" userId="2d9dca97a0fe0e2a" providerId="LiveId" clId="{B27E6973-E70C-4B38-8F7D-9A3D03F3A163}" dt="2025-02-06T21:34:59.894" v="12615" actId="1076"/>
          <ac:spMkLst>
            <pc:docMk/>
            <pc:sldMk cId="2098757803" sldId="269"/>
            <ac:spMk id="6" creationId="{F76CDF54-C877-6595-F7C1-C4C82DBE9CE8}"/>
          </ac:spMkLst>
        </pc:spChg>
        <pc:spChg chg="add mod">
          <ac:chgData name="Jay Uomoto" userId="2d9dca97a0fe0e2a" providerId="LiveId" clId="{B27E6973-E70C-4B38-8F7D-9A3D03F3A163}" dt="2025-02-06T21:35:02.970" v="12616" actId="1076"/>
          <ac:spMkLst>
            <pc:docMk/>
            <pc:sldMk cId="2098757803" sldId="269"/>
            <ac:spMk id="7" creationId="{1092E5A4-4ECC-A80F-9A4B-5E59D2096D09}"/>
          </ac:spMkLst>
        </pc:spChg>
      </pc:sldChg>
      <pc:sldChg chg="addSp modSp add mod setBg">
        <pc:chgData name="Jay Uomoto" userId="2d9dca97a0fe0e2a" providerId="LiveId" clId="{B27E6973-E70C-4B38-8F7D-9A3D03F3A163}" dt="2025-02-06T02:18:24.885" v="2888" actId="1076"/>
        <pc:sldMkLst>
          <pc:docMk/>
          <pc:sldMk cId="557088852" sldId="270"/>
        </pc:sldMkLst>
        <pc:spChg chg="mod">
          <ac:chgData name="Jay Uomoto" userId="2d9dca97a0fe0e2a" providerId="LiveId" clId="{B27E6973-E70C-4B38-8F7D-9A3D03F3A163}" dt="2025-02-06T02:18:18.086" v="2887" actId="403"/>
          <ac:spMkLst>
            <pc:docMk/>
            <pc:sldMk cId="557088852" sldId="270"/>
            <ac:spMk id="2" creationId="{A9754985-A4C0-C16F-5C09-486B3C674565}"/>
          </ac:spMkLst>
        </pc:spChg>
        <pc:spChg chg="add mod">
          <ac:chgData name="Jay Uomoto" userId="2d9dca97a0fe0e2a" providerId="LiveId" clId="{B27E6973-E70C-4B38-8F7D-9A3D03F3A163}" dt="2025-02-06T02:18:24.885" v="2888" actId="1076"/>
          <ac:spMkLst>
            <pc:docMk/>
            <pc:sldMk cId="557088852" sldId="270"/>
            <ac:spMk id="3" creationId="{DFA11EF1-F18C-B9B3-14EF-AA957A226B59}"/>
          </ac:spMkLst>
        </pc:spChg>
        <pc:spChg chg="add">
          <ac:chgData name="Jay Uomoto" userId="2d9dca97a0fe0e2a" providerId="LiveId" clId="{B27E6973-E70C-4B38-8F7D-9A3D03F3A163}" dt="2025-02-06T02:16:35.552" v="2806" actId="26606"/>
          <ac:spMkLst>
            <pc:docMk/>
            <pc:sldMk cId="557088852" sldId="270"/>
            <ac:spMk id="1047" creationId="{3F088236-D655-4F88-B238-E16762358025}"/>
          </ac:spMkLst>
        </pc:spChg>
        <pc:spChg chg="add">
          <ac:chgData name="Jay Uomoto" userId="2d9dca97a0fe0e2a" providerId="LiveId" clId="{B27E6973-E70C-4B38-8F7D-9A3D03F3A163}" dt="2025-02-06T02:16:35.552" v="2806" actId="26606"/>
          <ac:spMkLst>
            <pc:docMk/>
            <pc:sldMk cId="557088852" sldId="270"/>
            <ac:spMk id="1049" creationId="{3DAC0C92-199E-475C-9390-119A9B027276}"/>
          </ac:spMkLst>
        </pc:spChg>
        <pc:spChg chg="add">
          <ac:chgData name="Jay Uomoto" userId="2d9dca97a0fe0e2a" providerId="LiveId" clId="{B27E6973-E70C-4B38-8F7D-9A3D03F3A163}" dt="2025-02-06T02:16:35.552" v="2806" actId="26606"/>
          <ac:spMkLst>
            <pc:docMk/>
            <pc:sldMk cId="557088852" sldId="270"/>
            <ac:spMk id="1051" creationId="{C4CFB339-0ED8-4FE2-9EF1-6D1375B8499B}"/>
          </ac:spMkLst>
        </pc:spChg>
        <pc:spChg chg="add">
          <ac:chgData name="Jay Uomoto" userId="2d9dca97a0fe0e2a" providerId="LiveId" clId="{B27E6973-E70C-4B38-8F7D-9A3D03F3A163}" dt="2025-02-06T02:16:35.552" v="2806" actId="26606"/>
          <ac:spMkLst>
            <pc:docMk/>
            <pc:sldMk cId="557088852" sldId="270"/>
            <ac:spMk id="1053" creationId="{31896C80-2069-4431-9C19-83B913734490}"/>
          </ac:spMkLst>
        </pc:spChg>
        <pc:spChg chg="add">
          <ac:chgData name="Jay Uomoto" userId="2d9dca97a0fe0e2a" providerId="LiveId" clId="{B27E6973-E70C-4B38-8F7D-9A3D03F3A163}" dt="2025-02-06T02:16:35.552" v="2806" actId="26606"/>
          <ac:spMkLst>
            <pc:docMk/>
            <pc:sldMk cId="557088852" sldId="270"/>
            <ac:spMk id="1055" creationId="{BF120A21-0841-4823-B0C4-28AEBCEF9B78}"/>
          </ac:spMkLst>
        </pc:spChg>
        <pc:spChg chg="add">
          <ac:chgData name="Jay Uomoto" userId="2d9dca97a0fe0e2a" providerId="LiveId" clId="{B27E6973-E70C-4B38-8F7D-9A3D03F3A163}" dt="2025-02-06T02:16:35.552" v="2806" actId="26606"/>
          <ac:spMkLst>
            <pc:docMk/>
            <pc:sldMk cId="557088852" sldId="270"/>
            <ac:spMk id="1057" creationId="{DBB05BAE-BBD3-4289-899F-A6851503C6B0}"/>
          </ac:spMkLst>
        </pc:spChg>
        <pc:spChg chg="add">
          <ac:chgData name="Jay Uomoto" userId="2d9dca97a0fe0e2a" providerId="LiveId" clId="{B27E6973-E70C-4B38-8F7D-9A3D03F3A163}" dt="2025-02-06T02:16:35.552" v="2806" actId="26606"/>
          <ac:spMkLst>
            <pc:docMk/>
            <pc:sldMk cId="557088852" sldId="270"/>
            <ac:spMk id="1059" creationId="{9874D11C-36F5-4BBE-A490-019A54E953B0}"/>
          </ac:spMkLst>
        </pc:spChg>
        <pc:picChg chg="add mod ord">
          <ac:chgData name="Jay Uomoto" userId="2d9dca97a0fe0e2a" providerId="LiveId" clId="{B27E6973-E70C-4B38-8F7D-9A3D03F3A163}" dt="2025-02-06T02:16:35.552" v="2806" actId="26606"/>
          <ac:picMkLst>
            <pc:docMk/>
            <pc:sldMk cId="557088852" sldId="270"/>
            <ac:picMk id="1026" creationId="{E2251B77-1D26-3BBA-E4BC-6067BE5CF1B9}"/>
          </ac:picMkLst>
        </pc:picChg>
      </pc:sldChg>
      <pc:sldChg chg="addSp modSp add mod ord modNotesTx">
        <pc:chgData name="Jay Uomoto" userId="2d9dca97a0fe0e2a" providerId="LiveId" clId="{B27E6973-E70C-4B38-8F7D-9A3D03F3A163}" dt="2025-02-06T02:25:50.479" v="3406" actId="14100"/>
        <pc:sldMkLst>
          <pc:docMk/>
          <pc:sldMk cId="2409887250" sldId="271"/>
        </pc:sldMkLst>
        <pc:spChg chg="mod">
          <ac:chgData name="Jay Uomoto" userId="2d9dca97a0fe0e2a" providerId="LiveId" clId="{B27E6973-E70C-4B38-8F7D-9A3D03F3A163}" dt="2025-02-06T02:19:54.027" v="2927" actId="20577"/>
          <ac:spMkLst>
            <pc:docMk/>
            <pc:sldMk cId="2409887250" sldId="271"/>
            <ac:spMk id="2" creationId="{21B7E3A3-66C6-5339-9B52-A85A2195E66C}"/>
          </ac:spMkLst>
        </pc:spChg>
        <pc:spChg chg="add mod">
          <ac:chgData name="Jay Uomoto" userId="2d9dca97a0fe0e2a" providerId="LiveId" clId="{B27E6973-E70C-4B38-8F7D-9A3D03F3A163}" dt="2025-02-06T02:21:32.611" v="2939" actId="1076"/>
          <ac:spMkLst>
            <pc:docMk/>
            <pc:sldMk cId="2409887250" sldId="271"/>
            <ac:spMk id="4" creationId="{A07C7692-802D-D306-5923-89B7F272225B}"/>
          </ac:spMkLst>
        </pc:spChg>
        <pc:picChg chg="add mod">
          <ac:chgData name="Jay Uomoto" userId="2d9dca97a0fe0e2a" providerId="LiveId" clId="{B27E6973-E70C-4B38-8F7D-9A3D03F3A163}" dt="2025-02-06T02:25:50.479" v="3406" actId="14100"/>
          <ac:picMkLst>
            <pc:docMk/>
            <pc:sldMk cId="2409887250" sldId="271"/>
            <ac:picMk id="3" creationId="{96ADE54D-8571-BAA6-DD83-34E4297E0875}"/>
          </ac:picMkLst>
        </pc:picChg>
      </pc:sldChg>
      <pc:sldChg chg="addSp delSp modSp add del mod">
        <pc:chgData name="Jay Uomoto" userId="2d9dca97a0fe0e2a" providerId="LiveId" clId="{B27E6973-E70C-4B38-8F7D-9A3D03F3A163}" dt="2025-02-06T02:59:30.997" v="3412" actId="47"/>
        <pc:sldMkLst>
          <pc:docMk/>
          <pc:sldMk cId="2535659333" sldId="272"/>
        </pc:sldMkLst>
        <pc:spChg chg="del">
          <ac:chgData name="Jay Uomoto" userId="2d9dca97a0fe0e2a" providerId="LiveId" clId="{B27E6973-E70C-4B38-8F7D-9A3D03F3A163}" dt="2025-02-06T02:59:04.753" v="3409" actId="478"/>
          <ac:spMkLst>
            <pc:docMk/>
            <pc:sldMk cId="2535659333" sldId="272"/>
            <ac:spMk id="4" creationId="{FD0B429A-BB45-7FB0-F416-6A28CD29F9AB}"/>
          </ac:spMkLst>
        </pc:spChg>
        <pc:spChg chg="add del mod">
          <ac:chgData name="Jay Uomoto" userId="2d9dca97a0fe0e2a" providerId="LiveId" clId="{B27E6973-E70C-4B38-8F7D-9A3D03F3A163}" dt="2025-02-06T02:59:26.569" v="3411" actId="478"/>
          <ac:spMkLst>
            <pc:docMk/>
            <pc:sldMk cId="2535659333" sldId="272"/>
            <ac:spMk id="5" creationId="{1DD44989-8803-B32D-945B-5FECC37EFA63}"/>
          </ac:spMkLst>
        </pc:spChg>
        <pc:picChg chg="del">
          <ac:chgData name="Jay Uomoto" userId="2d9dca97a0fe0e2a" providerId="LiveId" clId="{B27E6973-E70C-4B38-8F7D-9A3D03F3A163}" dt="2025-02-06T02:59:02.988" v="3408" actId="478"/>
          <ac:picMkLst>
            <pc:docMk/>
            <pc:sldMk cId="2535659333" sldId="272"/>
            <ac:picMk id="3" creationId="{999685F0-07D7-947C-14CE-DBA220C4DB57}"/>
          </ac:picMkLst>
        </pc:picChg>
      </pc:sldChg>
      <pc:sldChg chg="addSp delSp modSp add mod ord">
        <pc:chgData name="Jay Uomoto" userId="2d9dca97a0fe0e2a" providerId="LiveId" clId="{B27E6973-E70C-4B38-8F7D-9A3D03F3A163}" dt="2025-02-06T03:18:16.143" v="4623" actId="207"/>
        <pc:sldMkLst>
          <pc:docMk/>
          <pc:sldMk cId="2539598130" sldId="272"/>
        </pc:sldMkLst>
        <pc:spChg chg="mod">
          <ac:chgData name="Jay Uomoto" userId="2d9dca97a0fe0e2a" providerId="LiveId" clId="{B27E6973-E70C-4B38-8F7D-9A3D03F3A163}" dt="2025-02-06T03:00:19.388" v="3440" actId="20577"/>
          <ac:spMkLst>
            <pc:docMk/>
            <pc:sldMk cId="2539598130" sldId="272"/>
            <ac:spMk id="2" creationId="{C74E48B4-29C3-EF45-6C26-F71FCBFE6A17}"/>
          </ac:spMkLst>
        </pc:spChg>
        <pc:spChg chg="mod">
          <ac:chgData name="Jay Uomoto" userId="2d9dca97a0fe0e2a" providerId="LiveId" clId="{B27E6973-E70C-4B38-8F7D-9A3D03F3A163}" dt="2025-02-06T03:01:37.156" v="3619" actId="114"/>
          <ac:spMkLst>
            <pc:docMk/>
            <pc:sldMk cId="2539598130" sldId="272"/>
            <ac:spMk id="3" creationId="{B6190DAC-09C6-8EA9-3683-DAC2E8E1E937}"/>
          </ac:spMkLst>
        </pc:spChg>
        <pc:spChg chg="mod">
          <ac:chgData name="Jay Uomoto" userId="2d9dca97a0fe0e2a" providerId="LiveId" clId="{B27E6973-E70C-4B38-8F7D-9A3D03F3A163}" dt="2025-02-06T03:17:31.881" v="4550" actId="207"/>
          <ac:spMkLst>
            <pc:docMk/>
            <pc:sldMk cId="2539598130" sldId="272"/>
            <ac:spMk id="4" creationId="{49695BAE-EBB5-E98F-C9AC-63B41FC5FE08}"/>
          </ac:spMkLst>
        </pc:spChg>
        <pc:spChg chg="mod">
          <ac:chgData name="Jay Uomoto" userId="2d9dca97a0fe0e2a" providerId="LiveId" clId="{B27E6973-E70C-4B38-8F7D-9A3D03F3A163}" dt="2025-02-06T03:17:53.060" v="4574" actId="207"/>
          <ac:spMkLst>
            <pc:docMk/>
            <pc:sldMk cId="2539598130" sldId="272"/>
            <ac:spMk id="5" creationId="{B5BBEE38-BB61-BCAC-9701-17440727FB21}"/>
          </ac:spMkLst>
        </pc:spChg>
        <pc:spChg chg="mod">
          <ac:chgData name="Jay Uomoto" userId="2d9dca97a0fe0e2a" providerId="LiveId" clId="{B27E6973-E70C-4B38-8F7D-9A3D03F3A163}" dt="2025-02-06T03:18:05.084" v="4588" actId="207"/>
          <ac:spMkLst>
            <pc:docMk/>
            <pc:sldMk cId="2539598130" sldId="272"/>
            <ac:spMk id="6" creationId="{5529C868-BC5C-95D8-5B3E-B4465573134D}"/>
          </ac:spMkLst>
        </pc:spChg>
        <pc:spChg chg="mod">
          <ac:chgData name="Jay Uomoto" userId="2d9dca97a0fe0e2a" providerId="LiveId" clId="{B27E6973-E70C-4B38-8F7D-9A3D03F3A163}" dt="2025-02-06T03:18:16.143" v="4623" actId="207"/>
          <ac:spMkLst>
            <pc:docMk/>
            <pc:sldMk cId="2539598130" sldId="272"/>
            <ac:spMk id="7" creationId="{A9D369A0-D0D1-919F-CEC2-0A375D031B75}"/>
          </ac:spMkLst>
        </pc:spChg>
        <pc:picChg chg="add del mod">
          <ac:chgData name="Jay Uomoto" userId="2d9dca97a0fe0e2a" providerId="LiveId" clId="{B27E6973-E70C-4B38-8F7D-9A3D03F3A163}" dt="2025-02-06T03:10:52.893" v="4524" actId="478"/>
          <ac:picMkLst>
            <pc:docMk/>
            <pc:sldMk cId="2539598130" sldId="272"/>
            <ac:picMk id="8" creationId="{E94A5673-007F-A256-6AE5-1DFEE9956745}"/>
          </ac:picMkLst>
        </pc:picChg>
        <pc:picChg chg="add del mod">
          <ac:chgData name="Jay Uomoto" userId="2d9dca97a0fe0e2a" providerId="LiveId" clId="{B27E6973-E70C-4B38-8F7D-9A3D03F3A163}" dt="2025-02-06T03:12:06.721" v="4526" actId="478"/>
          <ac:picMkLst>
            <pc:docMk/>
            <pc:sldMk cId="2539598130" sldId="272"/>
            <ac:picMk id="10" creationId="{A100EC63-68BA-6CF1-AAF0-CCB038AC1907}"/>
          </ac:picMkLst>
        </pc:picChg>
        <pc:picChg chg="add mod">
          <ac:chgData name="Jay Uomoto" userId="2d9dca97a0fe0e2a" providerId="LiveId" clId="{B27E6973-E70C-4B38-8F7D-9A3D03F3A163}" dt="2025-02-06T03:16:43.631" v="4536"/>
          <ac:picMkLst>
            <pc:docMk/>
            <pc:sldMk cId="2539598130" sldId="272"/>
            <ac:picMk id="2050" creationId="{5C9608BC-27EF-FC7D-56DA-36380FF279AD}"/>
          </ac:picMkLst>
        </pc:picChg>
      </pc:sldChg>
      <pc:sldChg chg="addSp delSp modSp add mod ord modNotesTx">
        <pc:chgData name="Jay Uomoto" userId="2d9dca97a0fe0e2a" providerId="LiveId" clId="{B27E6973-E70C-4B38-8F7D-9A3D03F3A163}" dt="2025-02-06T03:25:51.436" v="4848" actId="20577"/>
        <pc:sldMkLst>
          <pc:docMk/>
          <pc:sldMk cId="1121215251" sldId="273"/>
        </pc:sldMkLst>
        <pc:spChg chg="mod">
          <ac:chgData name="Jay Uomoto" userId="2d9dca97a0fe0e2a" providerId="LiveId" clId="{B27E6973-E70C-4B38-8F7D-9A3D03F3A163}" dt="2025-02-06T03:21:29.935" v="4646" actId="1076"/>
          <ac:spMkLst>
            <pc:docMk/>
            <pc:sldMk cId="1121215251" sldId="273"/>
            <ac:spMk id="2" creationId="{E4648DDB-6068-0196-17EF-C3CCF7004672}"/>
          </ac:spMkLst>
        </pc:spChg>
        <pc:spChg chg="del">
          <ac:chgData name="Jay Uomoto" userId="2d9dca97a0fe0e2a" providerId="LiveId" clId="{B27E6973-E70C-4B38-8F7D-9A3D03F3A163}" dt="2025-02-06T03:20:09.983" v="4628" actId="478"/>
          <ac:spMkLst>
            <pc:docMk/>
            <pc:sldMk cId="1121215251" sldId="273"/>
            <ac:spMk id="4" creationId="{4AF6F422-12D2-9208-C10C-8F96404AFA9A}"/>
          </ac:spMkLst>
        </pc:spChg>
        <pc:spChg chg="add mod">
          <ac:chgData name="Jay Uomoto" userId="2d9dca97a0fe0e2a" providerId="LiveId" clId="{B27E6973-E70C-4B38-8F7D-9A3D03F3A163}" dt="2025-02-06T03:24:25.405" v="4834" actId="1076"/>
          <ac:spMkLst>
            <pc:docMk/>
            <pc:sldMk cId="1121215251" sldId="273"/>
            <ac:spMk id="7" creationId="{0122BF7D-21F0-FD4A-1294-65B1326C5DE1}"/>
          </ac:spMkLst>
        </pc:spChg>
        <pc:picChg chg="del">
          <ac:chgData name="Jay Uomoto" userId="2d9dca97a0fe0e2a" providerId="LiveId" clId="{B27E6973-E70C-4B38-8F7D-9A3D03F3A163}" dt="2025-02-06T03:20:12.604" v="4629" actId="478"/>
          <ac:picMkLst>
            <pc:docMk/>
            <pc:sldMk cId="1121215251" sldId="273"/>
            <ac:picMk id="3" creationId="{8F23EFCF-C958-8A8C-A8B5-54342327587F}"/>
          </ac:picMkLst>
        </pc:picChg>
        <pc:picChg chg="add mod">
          <ac:chgData name="Jay Uomoto" userId="2d9dca97a0fe0e2a" providerId="LiveId" clId="{B27E6973-E70C-4B38-8F7D-9A3D03F3A163}" dt="2025-02-06T03:24:33.802" v="4836" actId="14100"/>
          <ac:picMkLst>
            <pc:docMk/>
            <pc:sldMk cId="1121215251" sldId="273"/>
            <ac:picMk id="6" creationId="{C9F313A4-3757-D651-9536-32E98E8DE64D}"/>
          </ac:picMkLst>
        </pc:picChg>
      </pc:sldChg>
      <pc:sldChg chg="addSp delSp modSp add mod ord setBg modNotesTx">
        <pc:chgData name="Jay Uomoto" userId="2d9dca97a0fe0e2a" providerId="LiveId" clId="{B27E6973-E70C-4B38-8F7D-9A3D03F3A163}" dt="2025-02-06T21:35:28.982" v="12617" actId="14100"/>
        <pc:sldMkLst>
          <pc:docMk/>
          <pc:sldMk cId="889197081" sldId="274"/>
        </pc:sldMkLst>
        <pc:spChg chg="mod">
          <ac:chgData name="Jay Uomoto" userId="2d9dca97a0fe0e2a" providerId="LiveId" clId="{B27E6973-E70C-4B38-8F7D-9A3D03F3A163}" dt="2025-02-06T03:42:05.166" v="5103" actId="1076"/>
          <ac:spMkLst>
            <pc:docMk/>
            <pc:sldMk cId="889197081" sldId="274"/>
            <ac:spMk id="2" creationId="{DFEBBE53-C97A-7C7B-EF3F-2075C5EF4A65}"/>
          </ac:spMkLst>
        </pc:spChg>
        <pc:spChg chg="mod">
          <ac:chgData name="Jay Uomoto" userId="2d9dca97a0fe0e2a" providerId="LiveId" clId="{B27E6973-E70C-4B38-8F7D-9A3D03F3A163}" dt="2025-02-06T03:41:49.510" v="5100" actId="1076"/>
          <ac:spMkLst>
            <pc:docMk/>
            <pc:sldMk cId="889197081" sldId="274"/>
            <ac:spMk id="7" creationId="{643A905D-9EF5-0F0C-0A0D-85E4ED5A0C5A}"/>
          </ac:spMkLst>
        </pc:spChg>
        <pc:spChg chg="add">
          <ac:chgData name="Jay Uomoto" userId="2d9dca97a0fe0e2a" providerId="LiveId" clId="{B27E6973-E70C-4B38-8F7D-9A3D03F3A163}" dt="2025-02-06T03:39:36.644" v="5088" actId="26606"/>
          <ac:spMkLst>
            <pc:docMk/>
            <pc:sldMk cId="889197081" sldId="274"/>
            <ac:spMk id="24" creationId="{9F4444CE-BC8D-4D61-B303-4C05614E62AB}"/>
          </ac:spMkLst>
        </pc:spChg>
        <pc:spChg chg="add">
          <ac:chgData name="Jay Uomoto" userId="2d9dca97a0fe0e2a" providerId="LiveId" clId="{B27E6973-E70C-4B38-8F7D-9A3D03F3A163}" dt="2025-02-06T03:39:36.644" v="5088" actId="26606"/>
          <ac:spMkLst>
            <pc:docMk/>
            <pc:sldMk cId="889197081" sldId="274"/>
            <ac:spMk id="26" creationId="{62423CA5-E2E1-4789-B759-9906C1C94063}"/>
          </ac:spMkLst>
        </pc:spChg>
        <pc:spChg chg="add">
          <ac:chgData name="Jay Uomoto" userId="2d9dca97a0fe0e2a" providerId="LiveId" clId="{B27E6973-E70C-4B38-8F7D-9A3D03F3A163}" dt="2025-02-06T03:39:36.644" v="5088" actId="26606"/>
          <ac:spMkLst>
            <pc:docMk/>
            <pc:sldMk cId="889197081" sldId="274"/>
            <ac:spMk id="28" creationId="{73772B81-181F-48B7-8826-4D9686D15DF5}"/>
          </ac:spMkLst>
        </pc:spChg>
        <pc:spChg chg="add">
          <ac:chgData name="Jay Uomoto" userId="2d9dca97a0fe0e2a" providerId="LiveId" clId="{B27E6973-E70C-4B38-8F7D-9A3D03F3A163}" dt="2025-02-06T03:39:36.644" v="5088" actId="26606"/>
          <ac:spMkLst>
            <pc:docMk/>
            <pc:sldMk cId="889197081" sldId="274"/>
            <ac:spMk id="30" creationId="{B2205F6E-03C6-4E92-877C-E2482F6599AA}"/>
          </ac:spMkLst>
        </pc:spChg>
        <pc:grpChg chg="add">
          <ac:chgData name="Jay Uomoto" userId="2d9dca97a0fe0e2a" providerId="LiveId" clId="{B27E6973-E70C-4B38-8F7D-9A3D03F3A163}" dt="2025-02-06T03:39:36.644" v="5088" actId="26606"/>
          <ac:grpSpMkLst>
            <pc:docMk/>
            <pc:sldMk cId="889197081" sldId="274"/>
            <ac:grpSpMk id="12" creationId="{1F2B4773-3207-44CC-B7AC-892B70498211}"/>
          </ac:grpSpMkLst>
        </pc:grpChg>
        <pc:picChg chg="add mod">
          <ac:chgData name="Jay Uomoto" userId="2d9dca97a0fe0e2a" providerId="LiveId" clId="{B27E6973-E70C-4B38-8F7D-9A3D03F3A163}" dt="2025-02-06T21:35:28.982" v="12617" actId="14100"/>
          <ac:picMkLst>
            <pc:docMk/>
            <pc:sldMk cId="889197081" sldId="274"/>
            <ac:picMk id="4" creationId="{DFFC03EB-EF15-9676-8CF5-A5A8D775DD60}"/>
          </ac:picMkLst>
        </pc:picChg>
        <pc:picChg chg="del">
          <ac:chgData name="Jay Uomoto" userId="2d9dca97a0fe0e2a" providerId="LiveId" clId="{B27E6973-E70C-4B38-8F7D-9A3D03F3A163}" dt="2025-02-06T03:35:12.874" v="4890" actId="478"/>
          <ac:picMkLst>
            <pc:docMk/>
            <pc:sldMk cId="889197081" sldId="274"/>
            <ac:picMk id="6" creationId="{E62972D5-D285-E6A7-3B0E-C240B5A3582E}"/>
          </ac:picMkLst>
        </pc:picChg>
      </pc:sldChg>
      <pc:sldChg chg="addSp delSp modSp add mod ord modNotesTx">
        <pc:chgData name="Jay Uomoto" userId="2d9dca97a0fe0e2a" providerId="LiveId" clId="{B27E6973-E70C-4B38-8F7D-9A3D03F3A163}" dt="2025-02-06T04:23:22.099" v="5830" actId="313"/>
        <pc:sldMkLst>
          <pc:docMk/>
          <pc:sldMk cId="1710849911" sldId="275"/>
        </pc:sldMkLst>
        <pc:spChg chg="mod">
          <ac:chgData name="Jay Uomoto" userId="2d9dca97a0fe0e2a" providerId="LiveId" clId="{B27E6973-E70C-4B38-8F7D-9A3D03F3A163}" dt="2025-02-06T03:57:38.338" v="5172" actId="20577"/>
          <ac:spMkLst>
            <pc:docMk/>
            <pc:sldMk cId="1710849911" sldId="275"/>
            <ac:spMk id="2" creationId="{C2C81FDA-C545-510B-DA50-B89B14E4732B}"/>
          </ac:spMkLst>
        </pc:spChg>
        <pc:spChg chg="del">
          <ac:chgData name="Jay Uomoto" userId="2d9dca97a0fe0e2a" providerId="LiveId" clId="{B27E6973-E70C-4B38-8F7D-9A3D03F3A163}" dt="2025-02-06T03:56:58.272" v="5108" actId="478"/>
          <ac:spMkLst>
            <pc:docMk/>
            <pc:sldMk cId="1710849911" sldId="275"/>
            <ac:spMk id="4" creationId="{34A90812-AFA3-7CD9-9ABD-E6C96AE1CAC1}"/>
          </ac:spMkLst>
        </pc:spChg>
        <pc:picChg chg="del">
          <ac:chgData name="Jay Uomoto" userId="2d9dca97a0fe0e2a" providerId="LiveId" clId="{B27E6973-E70C-4B38-8F7D-9A3D03F3A163}" dt="2025-02-06T03:56:56.207" v="5107" actId="478"/>
          <ac:picMkLst>
            <pc:docMk/>
            <pc:sldMk cId="1710849911" sldId="275"/>
            <ac:picMk id="3" creationId="{A366CE06-468A-B3CA-8EC5-469F77F261CE}"/>
          </ac:picMkLst>
        </pc:picChg>
        <pc:picChg chg="add mod">
          <ac:chgData name="Jay Uomoto" userId="2d9dca97a0fe0e2a" providerId="LiveId" clId="{B27E6973-E70C-4B38-8F7D-9A3D03F3A163}" dt="2025-02-06T04:20:14.004" v="5565" actId="1076"/>
          <ac:picMkLst>
            <pc:docMk/>
            <pc:sldMk cId="1710849911" sldId="275"/>
            <ac:picMk id="6" creationId="{ED9CE910-F5EE-592A-A1F5-ED72B85EA3A3}"/>
          </ac:picMkLst>
        </pc:picChg>
        <pc:picChg chg="add del mod">
          <ac:chgData name="Jay Uomoto" userId="2d9dca97a0fe0e2a" providerId="LiveId" clId="{B27E6973-E70C-4B38-8F7D-9A3D03F3A163}" dt="2025-02-06T04:17:31.868" v="5544" actId="478"/>
          <ac:picMkLst>
            <pc:docMk/>
            <pc:sldMk cId="1710849911" sldId="275"/>
            <ac:picMk id="8" creationId="{C749CF30-2CAF-95BC-A813-73259847265C}"/>
          </ac:picMkLst>
        </pc:picChg>
        <pc:picChg chg="add del mod modCrop">
          <ac:chgData name="Jay Uomoto" userId="2d9dca97a0fe0e2a" providerId="LiveId" clId="{B27E6973-E70C-4B38-8F7D-9A3D03F3A163}" dt="2025-02-06T04:18:56.357" v="5554" actId="478"/>
          <ac:picMkLst>
            <pc:docMk/>
            <pc:sldMk cId="1710849911" sldId="275"/>
            <ac:picMk id="10" creationId="{4336E1C5-D580-E964-8C96-7826FBEABB0A}"/>
          </ac:picMkLst>
        </pc:picChg>
      </pc:sldChg>
      <pc:sldChg chg="addSp modSp add mod ord modNotesTx">
        <pc:chgData name="Jay Uomoto" userId="2d9dca97a0fe0e2a" providerId="LiveId" clId="{B27E6973-E70C-4B38-8F7D-9A3D03F3A163}" dt="2025-02-06T17:11:55.449" v="6119"/>
        <pc:sldMkLst>
          <pc:docMk/>
          <pc:sldMk cId="2463067062" sldId="276"/>
        </pc:sldMkLst>
        <pc:spChg chg="mod">
          <ac:chgData name="Jay Uomoto" userId="2d9dca97a0fe0e2a" providerId="LiveId" clId="{B27E6973-E70C-4B38-8F7D-9A3D03F3A163}" dt="2025-02-06T04:10:18.942" v="5515" actId="20577"/>
          <ac:spMkLst>
            <pc:docMk/>
            <pc:sldMk cId="2463067062" sldId="276"/>
            <ac:spMk id="2" creationId="{4D8EC50E-604A-335D-E805-AD071A74DEED}"/>
          </ac:spMkLst>
        </pc:spChg>
        <pc:spChg chg="add mod">
          <ac:chgData name="Jay Uomoto" userId="2d9dca97a0fe0e2a" providerId="LiveId" clId="{B27E6973-E70C-4B38-8F7D-9A3D03F3A163}" dt="2025-02-06T04:11:10.217" v="5519" actId="1076"/>
          <ac:spMkLst>
            <pc:docMk/>
            <pc:sldMk cId="2463067062" sldId="276"/>
            <ac:spMk id="3" creationId="{FE661E90-B0B7-A5DB-B313-A6A274BAFFF5}"/>
          </ac:spMkLst>
        </pc:spChg>
        <pc:spChg chg="add mod">
          <ac:chgData name="Jay Uomoto" userId="2d9dca97a0fe0e2a" providerId="LiveId" clId="{B27E6973-E70C-4B38-8F7D-9A3D03F3A163}" dt="2025-02-06T04:11:14.650" v="5520" actId="1076"/>
          <ac:spMkLst>
            <pc:docMk/>
            <pc:sldMk cId="2463067062" sldId="276"/>
            <ac:spMk id="4" creationId="{A804F9EE-699D-B596-D0C1-85FE51F306EF}"/>
          </ac:spMkLst>
        </pc:spChg>
        <pc:picChg chg="add mod modCrop">
          <ac:chgData name="Jay Uomoto" userId="2d9dca97a0fe0e2a" providerId="LiveId" clId="{B27E6973-E70C-4B38-8F7D-9A3D03F3A163}" dt="2025-02-06T04:12:30.298" v="5529" actId="1076"/>
          <ac:picMkLst>
            <pc:docMk/>
            <pc:sldMk cId="2463067062" sldId="276"/>
            <ac:picMk id="6" creationId="{40E29EAA-92E5-AA4F-58EF-E4B7C7ED3DBE}"/>
          </ac:picMkLst>
        </pc:picChg>
      </pc:sldChg>
      <pc:sldChg chg="addSp delSp modSp add mod">
        <pc:chgData name="Jay Uomoto" userId="2d9dca97a0fe0e2a" providerId="LiveId" clId="{B27E6973-E70C-4B38-8F7D-9A3D03F3A163}" dt="2025-02-06T04:21:55.061" v="5573" actId="14100"/>
        <pc:sldMkLst>
          <pc:docMk/>
          <pc:sldMk cId="1365552456" sldId="277"/>
        </pc:sldMkLst>
        <pc:picChg chg="add mod">
          <ac:chgData name="Jay Uomoto" userId="2d9dca97a0fe0e2a" providerId="LiveId" clId="{B27E6973-E70C-4B38-8F7D-9A3D03F3A163}" dt="2025-02-06T04:21:55.061" v="5573" actId="14100"/>
          <ac:picMkLst>
            <pc:docMk/>
            <pc:sldMk cId="1365552456" sldId="277"/>
            <ac:picMk id="4" creationId="{072CCBFE-CB63-C353-417A-379ABB38E6C5}"/>
          </ac:picMkLst>
        </pc:picChg>
        <pc:picChg chg="del">
          <ac:chgData name="Jay Uomoto" userId="2d9dca97a0fe0e2a" providerId="LiveId" clId="{B27E6973-E70C-4B38-8F7D-9A3D03F3A163}" dt="2025-02-06T04:20:47.073" v="5567" actId="478"/>
          <ac:picMkLst>
            <pc:docMk/>
            <pc:sldMk cId="1365552456" sldId="277"/>
            <ac:picMk id="6" creationId="{1E9B403F-4B3D-4135-587F-F0252441A66A}"/>
          </ac:picMkLst>
        </pc:picChg>
      </pc:sldChg>
      <pc:sldChg chg="addSp delSp modSp add mod">
        <pc:chgData name="Jay Uomoto" userId="2d9dca97a0fe0e2a" providerId="LiveId" clId="{B27E6973-E70C-4B38-8F7D-9A3D03F3A163}" dt="2025-02-06T17:22:02.081" v="6349" actId="1076"/>
        <pc:sldMkLst>
          <pc:docMk/>
          <pc:sldMk cId="4066554819" sldId="278"/>
        </pc:sldMkLst>
        <pc:spChg chg="mod">
          <ac:chgData name="Jay Uomoto" userId="2d9dca97a0fe0e2a" providerId="LiveId" clId="{B27E6973-E70C-4B38-8F7D-9A3D03F3A163}" dt="2025-02-06T17:12:21.098" v="6153" actId="20577"/>
          <ac:spMkLst>
            <pc:docMk/>
            <pc:sldMk cId="4066554819" sldId="278"/>
            <ac:spMk id="2" creationId="{C983DB00-DDB4-74CD-27CC-64E270D915BA}"/>
          </ac:spMkLst>
        </pc:spChg>
        <pc:spChg chg="add mod">
          <ac:chgData name="Jay Uomoto" userId="2d9dca97a0fe0e2a" providerId="LiveId" clId="{B27E6973-E70C-4B38-8F7D-9A3D03F3A163}" dt="2025-02-06T17:22:02.081" v="6349" actId="1076"/>
          <ac:spMkLst>
            <pc:docMk/>
            <pc:sldMk cId="4066554819" sldId="278"/>
            <ac:spMk id="3" creationId="{D6DB9789-7EA3-24BB-26C3-7B1E1AC93CA7}"/>
          </ac:spMkLst>
        </pc:spChg>
        <pc:spChg chg="add del mod">
          <ac:chgData name="Jay Uomoto" userId="2d9dca97a0fe0e2a" providerId="LiveId" clId="{B27E6973-E70C-4B38-8F7D-9A3D03F3A163}" dt="2025-02-06T17:19:10.860" v="6320" actId="478"/>
          <ac:spMkLst>
            <pc:docMk/>
            <pc:sldMk cId="4066554819" sldId="278"/>
            <ac:spMk id="7" creationId="{D4B32B74-AC12-0A25-F362-C897DA6D2293}"/>
          </ac:spMkLst>
        </pc:spChg>
        <pc:picChg chg="del">
          <ac:chgData name="Jay Uomoto" userId="2d9dca97a0fe0e2a" providerId="LiveId" clId="{B27E6973-E70C-4B38-8F7D-9A3D03F3A163}" dt="2025-02-06T17:11:59.161" v="6120" actId="478"/>
          <ac:picMkLst>
            <pc:docMk/>
            <pc:sldMk cId="4066554819" sldId="278"/>
            <ac:picMk id="4" creationId="{7B9DDF33-67BE-F412-9BFB-0D35E975D926}"/>
          </ac:picMkLst>
        </pc:picChg>
        <pc:picChg chg="add mod">
          <ac:chgData name="Jay Uomoto" userId="2d9dca97a0fe0e2a" providerId="LiveId" clId="{B27E6973-E70C-4B38-8F7D-9A3D03F3A163}" dt="2025-02-06T17:20:21.788" v="6335" actId="14100"/>
          <ac:picMkLst>
            <pc:docMk/>
            <pc:sldMk cId="4066554819" sldId="278"/>
            <ac:picMk id="6" creationId="{4800EF62-A8DC-3CFB-D3CE-88DDB61CF66F}"/>
          </ac:picMkLst>
        </pc:picChg>
        <pc:picChg chg="add mod">
          <ac:chgData name="Jay Uomoto" userId="2d9dca97a0fe0e2a" providerId="LiveId" clId="{B27E6973-E70C-4B38-8F7D-9A3D03F3A163}" dt="2025-02-06T17:21:46.077" v="6347" actId="1076"/>
          <ac:picMkLst>
            <pc:docMk/>
            <pc:sldMk cId="4066554819" sldId="278"/>
            <ac:picMk id="9" creationId="{C44A4A91-32B5-3226-BE24-236B2CF6120D}"/>
          </ac:picMkLst>
        </pc:picChg>
      </pc:sldChg>
      <pc:sldChg chg="addSp delSp modSp add mod modNotesTx">
        <pc:chgData name="Jay Uomoto" userId="2d9dca97a0fe0e2a" providerId="LiveId" clId="{B27E6973-E70C-4B38-8F7D-9A3D03F3A163}" dt="2025-02-06T17:30:46.967" v="6904" actId="1076"/>
        <pc:sldMkLst>
          <pc:docMk/>
          <pc:sldMk cId="1474426022" sldId="279"/>
        </pc:sldMkLst>
        <pc:spChg chg="del mod">
          <ac:chgData name="Jay Uomoto" userId="2d9dca97a0fe0e2a" providerId="LiveId" clId="{B27E6973-E70C-4B38-8F7D-9A3D03F3A163}" dt="2025-02-06T17:24:26.117" v="6353" actId="478"/>
          <ac:spMkLst>
            <pc:docMk/>
            <pc:sldMk cId="1474426022" sldId="279"/>
            <ac:spMk id="3" creationId="{4BC634F1-134D-4049-4DFF-D9B009144D8B}"/>
          </ac:spMkLst>
        </pc:spChg>
        <pc:spChg chg="add mod">
          <ac:chgData name="Jay Uomoto" userId="2d9dca97a0fe0e2a" providerId="LiveId" clId="{B27E6973-E70C-4B38-8F7D-9A3D03F3A163}" dt="2025-02-06T17:29:57.942" v="6765" actId="20577"/>
          <ac:spMkLst>
            <pc:docMk/>
            <pc:sldMk cId="1474426022" sldId="279"/>
            <ac:spMk id="4" creationId="{7B94BA00-B78B-48F7-04FE-74118CE57B3B}"/>
          </ac:spMkLst>
        </pc:spChg>
        <pc:picChg chg="mod">
          <ac:chgData name="Jay Uomoto" userId="2d9dca97a0fe0e2a" providerId="LiveId" clId="{B27E6973-E70C-4B38-8F7D-9A3D03F3A163}" dt="2025-02-06T17:30:46.967" v="6904" actId="1076"/>
          <ac:picMkLst>
            <pc:docMk/>
            <pc:sldMk cId="1474426022" sldId="279"/>
            <ac:picMk id="6" creationId="{1B8BE4AA-DCD4-273C-F2D7-A4EEEA526321}"/>
          </ac:picMkLst>
        </pc:picChg>
        <pc:picChg chg="del">
          <ac:chgData name="Jay Uomoto" userId="2d9dca97a0fe0e2a" providerId="LiveId" clId="{B27E6973-E70C-4B38-8F7D-9A3D03F3A163}" dt="2025-02-06T17:24:23.097" v="6351" actId="478"/>
          <ac:picMkLst>
            <pc:docMk/>
            <pc:sldMk cId="1474426022" sldId="279"/>
            <ac:picMk id="9" creationId="{B826442A-C030-D285-B7C9-6E8BF59FBDAF}"/>
          </ac:picMkLst>
        </pc:picChg>
      </pc:sldChg>
      <pc:sldChg chg="modSp add mod modNotesTx">
        <pc:chgData name="Jay Uomoto" userId="2d9dca97a0fe0e2a" providerId="LiveId" clId="{B27E6973-E70C-4B38-8F7D-9A3D03F3A163}" dt="2025-02-06T17:34:44.879" v="7220" actId="6549"/>
        <pc:sldMkLst>
          <pc:docMk/>
          <pc:sldMk cId="1886682211" sldId="280"/>
        </pc:sldMkLst>
        <pc:spChg chg="mod">
          <ac:chgData name="Jay Uomoto" userId="2d9dca97a0fe0e2a" providerId="LiveId" clId="{B27E6973-E70C-4B38-8F7D-9A3D03F3A163}" dt="2025-02-06T17:33:57.344" v="7216" actId="1076"/>
          <ac:spMkLst>
            <pc:docMk/>
            <pc:sldMk cId="1886682211" sldId="280"/>
            <ac:spMk id="4" creationId="{90B7D8E3-AFED-8F93-B685-0DD51044FBE1}"/>
          </ac:spMkLst>
        </pc:spChg>
      </pc:sldChg>
      <pc:sldChg chg="addSp delSp modSp add mod modNotesTx">
        <pc:chgData name="Jay Uomoto" userId="2d9dca97a0fe0e2a" providerId="LiveId" clId="{B27E6973-E70C-4B38-8F7D-9A3D03F3A163}" dt="2025-02-06T21:36:33.397" v="12620" actId="14100"/>
        <pc:sldMkLst>
          <pc:docMk/>
          <pc:sldMk cId="404514651" sldId="281"/>
        </pc:sldMkLst>
        <pc:spChg chg="del">
          <ac:chgData name="Jay Uomoto" userId="2d9dca97a0fe0e2a" providerId="LiveId" clId="{B27E6973-E70C-4B38-8F7D-9A3D03F3A163}" dt="2025-02-06T17:34:37.338" v="7218" actId="478"/>
          <ac:spMkLst>
            <pc:docMk/>
            <pc:sldMk cId="404514651" sldId="281"/>
            <ac:spMk id="4" creationId="{A2E79B30-FE2E-6104-23B2-0DADD4E028AE}"/>
          </ac:spMkLst>
        </pc:spChg>
        <pc:picChg chg="add mod">
          <ac:chgData name="Jay Uomoto" userId="2d9dca97a0fe0e2a" providerId="LiveId" clId="{B27E6973-E70C-4B38-8F7D-9A3D03F3A163}" dt="2025-02-06T21:36:33.397" v="12620" actId="14100"/>
          <ac:picMkLst>
            <pc:docMk/>
            <pc:sldMk cId="404514651" sldId="281"/>
            <ac:picMk id="5" creationId="{2FDB429A-2E92-48EC-9CB6-8B6648AA695C}"/>
          </ac:picMkLst>
        </pc:picChg>
      </pc:sldChg>
      <pc:sldChg chg="addSp delSp modSp add mod">
        <pc:chgData name="Jay Uomoto" userId="2d9dca97a0fe0e2a" providerId="LiveId" clId="{B27E6973-E70C-4B38-8F7D-9A3D03F3A163}" dt="2025-02-06T18:07:17.638" v="7241" actId="1076"/>
        <pc:sldMkLst>
          <pc:docMk/>
          <pc:sldMk cId="4066120762" sldId="282"/>
        </pc:sldMkLst>
        <pc:picChg chg="add mod">
          <ac:chgData name="Jay Uomoto" userId="2d9dca97a0fe0e2a" providerId="LiveId" clId="{B27E6973-E70C-4B38-8F7D-9A3D03F3A163}" dt="2025-02-06T17:37:29.442" v="7237" actId="1076"/>
          <ac:picMkLst>
            <pc:docMk/>
            <pc:sldMk cId="4066120762" sldId="282"/>
            <ac:picMk id="4" creationId="{5C0347E5-0327-7A51-394D-50B2DF9C95D7}"/>
          </ac:picMkLst>
        </pc:picChg>
        <pc:picChg chg="del">
          <ac:chgData name="Jay Uomoto" userId="2d9dca97a0fe0e2a" providerId="LiveId" clId="{B27E6973-E70C-4B38-8F7D-9A3D03F3A163}" dt="2025-02-06T17:35:45.265" v="7226" actId="478"/>
          <ac:picMkLst>
            <pc:docMk/>
            <pc:sldMk cId="4066120762" sldId="282"/>
            <ac:picMk id="5" creationId="{EB851C8A-821B-04CC-8B02-ACDD90C011B4}"/>
          </ac:picMkLst>
        </pc:picChg>
        <pc:picChg chg="add mod">
          <ac:chgData name="Jay Uomoto" userId="2d9dca97a0fe0e2a" providerId="LiveId" clId="{B27E6973-E70C-4B38-8F7D-9A3D03F3A163}" dt="2025-02-06T18:07:17.638" v="7241" actId="1076"/>
          <ac:picMkLst>
            <pc:docMk/>
            <pc:sldMk cId="4066120762" sldId="282"/>
            <ac:picMk id="8" creationId="{13015796-56BF-C86D-0856-CC7E19A3A759}"/>
          </ac:picMkLst>
        </pc:picChg>
      </pc:sldChg>
      <pc:sldChg chg="addSp delSp modSp add del mod">
        <pc:chgData name="Jay Uomoto" userId="2d9dca97a0fe0e2a" providerId="LiveId" clId="{B27E6973-E70C-4B38-8F7D-9A3D03F3A163}" dt="2025-02-06T18:28:33.534" v="7437" actId="47"/>
        <pc:sldMkLst>
          <pc:docMk/>
          <pc:sldMk cId="4072243635" sldId="283"/>
        </pc:sldMkLst>
        <pc:spChg chg="mod">
          <ac:chgData name="Jay Uomoto" userId="2d9dca97a0fe0e2a" providerId="LiveId" clId="{B27E6973-E70C-4B38-8F7D-9A3D03F3A163}" dt="2025-02-06T18:07:59.813" v="7254" actId="20577"/>
          <ac:spMkLst>
            <pc:docMk/>
            <pc:sldMk cId="4072243635" sldId="283"/>
            <ac:spMk id="2" creationId="{0020AD28-DE20-025C-1E31-2974738A7B05}"/>
          </ac:spMkLst>
        </pc:spChg>
        <pc:picChg chg="del">
          <ac:chgData name="Jay Uomoto" userId="2d9dca97a0fe0e2a" providerId="LiveId" clId="{B27E6973-E70C-4B38-8F7D-9A3D03F3A163}" dt="2025-02-06T18:07:30.260" v="7243" actId="478"/>
          <ac:picMkLst>
            <pc:docMk/>
            <pc:sldMk cId="4072243635" sldId="283"/>
            <ac:picMk id="4" creationId="{4D68FFBF-9B8A-DB15-4E19-C8F368AB05D3}"/>
          </ac:picMkLst>
        </pc:picChg>
        <pc:picChg chg="add mod">
          <ac:chgData name="Jay Uomoto" userId="2d9dca97a0fe0e2a" providerId="LiveId" clId="{B27E6973-E70C-4B38-8F7D-9A3D03F3A163}" dt="2025-02-06T18:08:46.659" v="7261" actId="14100"/>
          <ac:picMkLst>
            <pc:docMk/>
            <pc:sldMk cId="4072243635" sldId="283"/>
            <ac:picMk id="5" creationId="{81E0ECDA-4258-44A3-8475-CAB12F6588ED}"/>
          </ac:picMkLst>
        </pc:picChg>
        <pc:picChg chg="del">
          <ac:chgData name="Jay Uomoto" userId="2d9dca97a0fe0e2a" providerId="LiveId" clId="{B27E6973-E70C-4B38-8F7D-9A3D03F3A163}" dt="2025-02-06T18:07:31.359" v="7244" actId="478"/>
          <ac:picMkLst>
            <pc:docMk/>
            <pc:sldMk cId="4072243635" sldId="283"/>
            <ac:picMk id="8" creationId="{C82D7471-F3DA-DB0C-00C6-FF77A6C8BF9D}"/>
          </ac:picMkLst>
        </pc:picChg>
      </pc:sldChg>
      <pc:sldChg chg="addSp delSp modSp add mod">
        <pc:chgData name="Jay Uomoto" userId="2d9dca97a0fe0e2a" providerId="LiveId" clId="{B27E6973-E70C-4B38-8F7D-9A3D03F3A163}" dt="2025-02-06T18:47:47.059" v="8462" actId="1076"/>
        <pc:sldMkLst>
          <pc:docMk/>
          <pc:sldMk cId="3523606716" sldId="284"/>
        </pc:sldMkLst>
        <pc:spChg chg="add del mod">
          <ac:chgData name="Jay Uomoto" userId="2d9dca97a0fe0e2a" providerId="LiveId" clId="{B27E6973-E70C-4B38-8F7D-9A3D03F3A163}" dt="2025-02-06T18:11:34.238" v="7286" actId="478"/>
          <ac:spMkLst>
            <pc:docMk/>
            <pc:sldMk cId="3523606716" sldId="284"/>
            <ac:spMk id="3" creationId="{A86C97D4-1079-CD5F-FF83-DE83ADA2EF39}"/>
          </ac:spMkLst>
        </pc:spChg>
        <pc:spChg chg="add mod">
          <ac:chgData name="Jay Uomoto" userId="2d9dca97a0fe0e2a" providerId="LiveId" clId="{B27E6973-E70C-4B38-8F7D-9A3D03F3A163}" dt="2025-02-06T18:47:47.059" v="8462" actId="1076"/>
          <ac:spMkLst>
            <pc:docMk/>
            <pc:sldMk cId="3523606716" sldId="284"/>
            <ac:spMk id="7" creationId="{9336360F-05A9-1FEC-7506-F7B7A0A16F55}"/>
          </ac:spMkLst>
        </pc:spChg>
        <pc:picChg chg="del">
          <ac:chgData name="Jay Uomoto" userId="2d9dca97a0fe0e2a" providerId="LiveId" clId="{B27E6973-E70C-4B38-8F7D-9A3D03F3A163}" dt="2025-02-06T18:09:21.293" v="7263" actId="478"/>
          <ac:picMkLst>
            <pc:docMk/>
            <pc:sldMk cId="3523606716" sldId="284"/>
            <ac:picMk id="5" creationId="{D42546A0-0FB0-FCBF-76D4-80DE1A5279A7}"/>
          </ac:picMkLst>
        </pc:picChg>
      </pc:sldChg>
      <pc:sldChg chg="addSp delSp modSp add mod modNotesTx">
        <pc:chgData name="Jay Uomoto" userId="2d9dca97a0fe0e2a" providerId="LiveId" clId="{B27E6973-E70C-4B38-8F7D-9A3D03F3A163}" dt="2025-02-06T18:42:16.366" v="8312" actId="1076"/>
        <pc:sldMkLst>
          <pc:docMk/>
          <pc:sldMk cId="3230303927" sldId="285"/>
        </pc:sldMkLst>
        <pc:spChg chg="mod">
          <ac:chgData name="Jay Uomoto" userId="2d9dca97a0fe0e2a" providerId="LiveId" clId="{B27E6973-E70C-4B38-8F7D-9A3D03F3A163}" dt="2025-02-06T18:29:53.882" v="7472" actId="20577"/>
          <ac:spMkLst>
            <pc:docMk/>
            <pc:sldMk cId="3230303927" sldId="285"/>
            <ac:spMk id="2" creationId="{B2AFAE20-D974-6865-A482-E95CA3EDF872}"/>
          </ac:spMkLst>
        </pc:spChg>
        <pc:spChg chg="del">
          <ac:chgData name="Jay Uomoto" userId="2d9dca97a0fe0e2a" providerId="LiveId" clId="{B27E6973-E70C-4B38-8F7D-9A3D03F3A163}" dt="2025-02-06T18:29:33" v="7442" actId="478"/>
          <ac:spMkLst>
            <pc:docMk/>
            <pc:sldMk cId="3230303927" sldId="285"/>
            <ac:spMk id="3" creationId="{429828D2-864E-045A-4F72-608516D7287A}"/>
          </ac:spMkLst>
        </pc:spChg>
        <pc:spChg chg="del">
          <ac:chgData name="Jay Uomoto" userId="2d9dca97a0fe0e2a" providerId="LiveId" clId="{B27E6973-E70C-4B38-8F7D-9A3D03F3A163}" dt="2025-02-06T18:29:31.182" v="7441" actId="478"/>
          <ac:spMkLst>
            <pc:docMk/>
            <pc:sldMk cId="3230303927" sldId="285"/>
            <ac:spMk id="4" creationId="{CDBF9584-29E8-4BBB-8E11-8959CC7BC207}"/>
          </ac:spMkLst>
        </pc:spChg>
        <pc:spChg chg="add mod">
          <ac:chgData name="Jay Uomoto" userId="2d9dca97a0fe0e2a" providerId="LiveId" clId="{B27E6973-E70C-4B38-8F7D-9A3D03F3A163}" dt="2025-02-06T18:42:03.224" v="8310" actId="207"/>
          <ac:spMkLst>
            <pc:docMk/>
            <pc:sldMk cId="3230303927" sldId="285"/>
            <ac:spMk id="5" creationId="{F7FF7042-32D8-EBD7-69CE-BA127DD662C7}"/>
          </ac:spMkLst>
        </pc:spChg>
        <pc:picChg chg="del">
          <ac:chgData name="Jay Uomoto" userId="2d9dca97a0fe0e2a" providerId="LiveId" clId="{B27E6973-E70C-4B38-8F7D-9A3D03F3A163}" dt="2025-02-06T18:29:29.094" v="7440" actId="478"/>
          <ac:picMkLst>
            <pc:docMk/>
            <pc:sldMk cId="3230303927" sldId="285"/>
            <ac:picMk id="6" creationId="{2D23FDC6-0333-F7A2-7C63-4A179A017CDB}"/>
          </ac:picMkLst>
        </pc:picChg>
        <pc:picChg chg="add mod">
          <ac:chgData name="Jay Uomoto" userId="2d9dca97a0fe0e2a" providerId="LiveId" clId="{B27E6973-E70C-4B38-8F7D-9A3D03F3A163}" dt="2025-02-06T18:42:16.366" v="8312" actId="1076"/>
          <ac:picMkLst>
            <pc:docMk/>
            <pc:sldMk cId="3230303927" sldId="285"/>
            <ac:picMk id="3074" creationId="{D8522E28-DB73-61AB-57CC-1DACFAD0DC01}"/>
          </ac:picMkLst>
        </pc:picChg>
      </pc:sldChg>
      <pc:sldChg chg="addSp delSp modSp add mod">
        <pc:chgData name="Jay Uomoto" userId="2d9dca97a0fe0e2a" providerId="LiveId" clId="{B27E6973-E70C-4B38-8F7D-9A3D03F3A163}" dt="2025-02-06T18:52:30.652" v="8585" actId="14100"/>
        <pc:sldMkLst>
          <pc:docMk/>
          <pc:sldMk cId="608324741" sldId="286"/>
        </pc:sldMkLst>
        <pc:spChg chg="mod">
          <ac:chgData name="Jay Uomoto" userId="2d9dca97a0fe0e2a" providerId="LiveId" clId="{B27E6973-E70C-4B38-8F7D-9A3D03F3A163}" dt="2025-02-06T18:50:20.370" v="8567" actId="20577"/>
          <ac:spMkLst>
            <pc:docMk/>
            <pc:sldMk cId="608324741" sldId="286"/>
            <ac:spMk id="2" creationId="{E4B230F2-C0EB-DFF1-006C-DBCB9BE26E69}"/>
          </ac:spMkLst>
        </pc:spChg>
        <pc:spChg chg="del mod">
          <ac:chgData name="Jay Uomoto" userId="2d9dca97a0fe0e2a" providerId="LiveId" clId="{B27E6973-E70C-4B38-8F7D-9A3D03F3A163}" dt="2025-02-06T18:50:23.746" v="8568" actId="478"/>
          <ac:spMkLst>
            <pc:docMk/>
            <pc:sldMk cId="608324741" sldId="286"/>
            <ac:spMk id="7" creationId="{940404D1-EE66-02BA-2E92-5552A8561E69}"/>
          </ac:spMkLst>
        </pc:spChg>
        <pc:picChg chg="add mod">
          <ac:chgData name="Jay Uomoto" userId="2d9dca97a0fe0e2a" providerId="LiveId" clId="{B27E6973-E70C-4B38-8F7D-9A3D03F3A163}" dt="2025-02-06T18:52:24.744" v="8584" actId="1076"/>
          <ac:picMkLst>
            <pc:docMk/>
            <pc:sldMk cId="608324741" sldId="286"/>
            <ac:picMk id="3" creationId="{D6ED2CA8-8DE8-57C3-C976-13C58CB887AD}"/>
          </ac:picMkLst>
        </pc:picChg>
        <pc:picChg chg="add mod">
          <ac:chgData name="Jay Uomoto" userId="2d9dca97a0fe0e2a" providerId="LiveId" clId="{B27E6973-E70C-4B38-8F7D-9A3D03F3A163}" dt="2025-02-06T18:52:30.652" v="8585" actId="14100"/>
          <ac:picMkLst>
            <pc:docMk/>
            <pc:sldMk cId="608324741" sldId="286"/>
            <ac:picMk id="4" creationId="{56E22142-A590-C41A-1A00-8398E4C7C564}"/>
          </ac:picMkLst>
        </pc:picChg>
        <pc:picChg chg="del">
          <ac:chgData name="Jay Uomoto" userId="2d9dca97a0fe0e2a" providerId="LiveId" clId="{B27E6973-E70C-4B38-8F7D-9A3D03F3A163}" dt="2025-02-06T18:48:04.030" v="8464" actId="478"/>
          <ac:picMkLst>
            <pc:docMk/>
            <pc:sldMk cId="608324741" sldId="286"/>
            <ac:picMk id="6" creationId="{E6F70C68-CB25-BCFF-E1D6-D294EF01CAEB}"/>
          </ac:picMkLst>
        </pc:picChg>
      </pc:sldChg>
      <pc:sldChg chg="addSp delSp modSp add mod modNotesTx">
        <pc:chgData name="Jay Uomoto" userId="2d9dca97a0fe0e2a" providerId="LiveId" clId="{B27E6973-E70C-4B38-8F7D-9A3D03F3A163}" dt="2025-02-06T18:55:41.201" v="8670" actId="20577"/>
        <pc:sldMkLst>
          <pc:docMk/>
          <pc:sldMk cId="864880837" sldId="287"/>
        </pc:sldMkLst>
        <pc:spChg chg="del mod">
          <ac:chgData name="Jay Uomoto" userId="2d9dca97a0fe0e2a" providerId="LiveId" clId="{B27E6973-E70C-4B38-8F7D-9A3D03F3A163}" dt="2025-02-06T18:53:05.102" v="8591" actId="478"/>
          <ac:spMkLst>
            <pc:docMk/>
            <pc:sldMk cId="864880837" sldId="287"/>
            <ac:spMk id="2" creationId="{229DF34E-DD74-9EFC-5E5E-124F49781726}"/>
          </ac:spMkLst>
        </pc:spChg>
        <pc:picChg chg="del mod">
          <ac:chgData name="Jay Uomoto" userId="2d9dca97a0fe0e2a" providerId="LiveId" clId="{B27E6973-E70C-4B38-8F7D-9A3D03F3A163}" dt="2025-02-06T18:52:53.645" v="8588" actId="478"/>
          <ac:picMkLst>
            <pc:docMk/>
            <pc:sldMk cId="864880837" sldId="287"/>
            <ac:picMk id="3" creationId="{F74EEC42-CA10-6A9E-4C64-0357D9A7FB14}"/>
          </ac:picMkLst>
        </pc:picChg>
        <pc:picChg chg="del">
          <ac:chgData name="Jay Uomoto" userId="2d9dca97a0fe0e2a" providerId="LiveId" clId="{B27E6973-E70C-4B38-8F7D-9A3D03F3A163}" dt="2025-02-06T18:52:54.630" v="8589" actId="478"/>
          <ac:picMkLst>
            <pc:docMk/>
            <pc:sldMk cId="864880837" sldId="287"/>
            <ac:picMk id="4" creationId="{74B872EF-0A85-370E-1023-AD32F4389758}"/>
          </ac:picMkLst>
        </pc:picChg>
        <pc:picChg chg="add mod">
          <ac:chgData name="Jay Uomoto" userId="2d9dca97a0fe0e2a" providerId="LiveId" clId="{B27E6973-E70C-4B38-8F7D-9A3D03F3A163}" dt="2025-02-06T18:54:01.935" v="8597" actId="1076"/>
          <ac:picMkLst>
            <pc:docMk/>
            <pc:sldMk cId="864880837" sldId="287"/>
            <ac:picMk id="5" creationId="{0AD0EA1A-85DE-C27E-0BC5-5C0B6004FA22}"/>
          </ac:picMkLst>
        </pc:picChg>
        <pc:picChg chg="add mod modCrop">
          <ac:chgData name="Jay Uomoto" userId="2d9dca97a0fe0e2a" providerId="LiveId" clId="{B27E6973-E70C-4B38-8F7D-9A3D03F3A163}" dt="2025-02-06T18:55:07.937" v="8606" actId="14100"/>
          <ac:picMkLst>
            <pc:docMk/>
            <pc:sldMk cId="864880837" sldId="287"/>
            <ac:picMk id="6" creationId="{C510F195-2321-58D9-3F2D-0275281001FE}"/>
          </ac:picMkLst>
        </pc:picChg>
      </pc:sldChg>
      <pc:sldChg chg="addSp delSp modSp add mod ord modNotesTx">
        <pc:chgData name="Jay Uomoto" userId="2d9dca97a0fe0e2a" providerId="LiveId" clId="{B27E6973-E70C-4B38-8F7D-9A3D03F3A163}" dt="2025-02-06T19:11:41.119" v="9014" actId="20577"/>
        <pc:sldMkLst>
          <pc:docMk/>
          <pc:sldMk cId="2475286291" sldId="288"/>
        </pc:sldMkLst>
        <pc:spChg chg="mod">
          <ac:chgData name="Jay Uomoto" userId="2d9dca97a0fe0e2a" providerId="LiveId" clId="{B27E6973-E70C-4B38-8F7D-9A3D03F3A163}" dt="2025-02-06T18:58:27.606" v="8731" actId="20577"/>
          <ac:spMkLst>
            <pc:docMk/>
            <pc:sldMk cId="2475286291" sldId="288"/>
            <ac:spMk id="2" creationId="{C0F664E4-1948-B0E0-602F-26A33B83A9BC}"/>
          </ac:spMkLst>
        </pc:spChg>
        <pc:spChg chg="add mod">
          <ac:chgData name="Jay Uomoto" userId="2d9dca97a0fe0e2a" providerId="LiveId" clId="{B27E6973-E70C-4B38-8F7D-9A3D03F3A163}" dt="2025-02-06T19:03:45.870" v="8850" actId="1076"/>
          <ac:spMkLst>
            <pc:docMk/>
            <pc:sldMk cId="2475286291" sldId="288"/>
            <ac:spMk id="4" creationId="{C8976266-A585-76C4-5619-0731CD050D36}"/>
          </ac:spMkLst>
        </pc:spChg>
        <pc:spChg chg="del mod">
          <ac:chgData name="Jay Uomoto" userId="2d9dca97a0fe0e2a" providerId="LiveId" clId="{B27E6973-E70C-4B38-8F7D-9A3D03F3A163}" dt="2025-02-06T18:58:28.729" v="8733"/>
          <ac:spMkLst>
            <pc:docMk/>
            <pc:sldMk cId="2475286291" sldId="288"/>
            <ac:spMk id="7" creationId="{4AA3DC3F-81F8-D621-527A-B15A26144CA7}"/>
          </ac:spMkLst>
        </pc:spChg>
        <pc:picChg chg="add mod">
          <ac:chgData name="Jay Uomoto" userId="2d9dca97a0fe0e2a" providerId="LiveId" clId="{B27E6973-E70C-4B38-8F7D-9A3D03F3A163}" dt="2025-02-06T19:03:42.019" v="8849" actId="1076"/>
          <ac:picMkLst>
            <pc:docMk/>
            <pc:sldMk cId="2475286291" sldId="288"/>
            <ac:picMk id="3" creationId="{9C19EE4A-B100-468F-2933-3F549A0E3DB2}"/>
          </ac:picMkLst>
        </pc:picChg>
        <pc:picChg chg="del">
          <ac:chgData name="Jay Uomoto" userId="2d9dca97a0fe0e2a" providerId="LiveId" clId="{B27E6973-E70C-4B38-8F7D-9A3D03F3A163}" dt="2025-02-06T18:57:22.109" v="8674" actId="478"/>
          <ac:picMkLst>
            <pc:docMk/>
            <pc:sldMk cId="2475286291" sldId="288"/>
            <ac:picMk id="6" creationId="{C7E8C83A-AFDB-6216-BE8C-E319A069B533}"/>
          </ac:picMkLst>
        </pc:picChg>
        <pc:picChg chg="add mod">
          <ac:chgData name="Jay Uomoto" userId="2d9dca97a0fe0e2a" providerId="LiveId" clId="{B27E6973-E70C-4B38-8F7D-9A3D03F3A163}" dt="2025-02-06T19:03:35.407" v="8846" actId="1076"/>
          <ac:picMkLst>
            <pc:docMk/>
            <pc:sldMk cId="2475286291" sldId="288"/>
            <ac:picMk id="4098" creationId="{11D8C69F-403E-301C-FD77-BE3182C6B168}"/>
          </ac:picMkLst>
        </pc:picChg>
      </pc:sldChg>
      <pc:sldChg chg="addSp modSp new mod">
        <pc:chgData name="Jay Uomoto" userId="2d9dca97a0fe0e2a" providerId="LiveId" clId="{B27E6973-E70C-4B38-8F7D-9A3D03F3A163}" dt="2025-02-06T19:05:07.275" v="8863" actId="1076"/>
        <pc:sldMkLst>
          <pc:docMk/>
          <pc:sldMk cId="414189070" sldId="289"/>
        </pc:sldMkLst>
        <pc:picChg chg="add mod">
          <ac:chgData name="Jay Uomoto" userId="2d9dca97a0fe0e2a" providerId="LiveId" clId="{B27E6973-E70C-4B38-8F7D-9A3D03F3A163}" dt="2025-02-06T19:05:07.275" v="8863" actId="1076"/>
          <ac:picMkLst>
            <pc:docMk/>
            <pc:sldMk cId="414189070" sldId="289"/>
            <ac:picMk id="2" creationId="{FADC3192-37F4-4542-4BA1-0A1529D5CDB9}"/>
          </ac:picMkLst>
        </pc:picChg>
      </pc:sldChg>
      <pc:sldChg chg="addSp modSp new mod">
        <pc:chgData name="Jay Uomoto" userId="2d9dca97a0fe0e2a" providerId="LiveId" clId="{B27E6973-E70C-4B38-8F7D-9A3D03F3A163}" dt="2025-02-06T19:05:12.113" v="8864" actId="1076"/>
        <pc:sldMkLst>
          <pc:docMk/>
          <pc:sldMk cId="3830682342" sldId="290"/>
        </pc:sldMkLst>
        <pc:picChg chg="add mod">
          <ac:chgData name="Jay Uomoto" userId="2d9dca97a0fe0e2a" providerId="LiveId" clId="{B27E6973-E70C-4B38-8F7D-9A3D03F3A163}" dt="2025-02-06T19:05:12.113" v="8864" actId="1076"/>
          <ac:picMkLst>
            <pc:docMk/>
            <pc:sldMk cId="3830682342" sldId="290"/>
            <ac:picMk id="2" creationId="{269BBC67-2B81-6C49-7BE0-8F185282AA87}"/>
          </ac:picMkLst>
        </pc:picChg>
      </pc:sldChg>
      <pc:sldChg chg="addSp delSp modSp add mod ord modNotesTx">
        <pc:chgData name="Jay Uomoto" userId="2d9dca97a0fe0e2a" providerId="LiveId" clId="{B27E6973-E70C-4B38-8F7D-9A3D03F3A163}" dt="2025-02-06T19:23:35.942" v="9257" actId="20577"/>
        <pc:sldMkLst>
          <pc:docMk/>
          <pc:sldMk cId="1921306965" sldId="291"/>
        </pc:sldMkLst>
        <pc:spChg chg="del">
          <ac:chgData name="Jay Uomoto" userId="2d9dca97a0fe0e2a" providerId="LiveId" clId="{B27E6973-E70C-4B38-8F7D-9A3D03F3A163}" dt="2025-02-06T19:15:48.496" v="9022" actId="478"/>
          <ac:spMkLst>
            <pc:docMk/>
            <pc:sldMk cId="1921306965" sldId="291"/>
            <ac:spMk id="4" creationId="{C8B1DD47-A87B-23F9-DC70-0F0E819EF65A}"/>
          </ac:spMkLst>
        </pc:spChg>
        <pc:spChg chg="add mod">
          <ac:chgData name="Jay Uomoto" userId="2d9dca97a0fe0e2a" providerId="LiveId" clId="{B27E6973-E70C-4B38-8F7D-9A3D03F3A163}" dt="2025-02-06T19:22:44.606" v="9139" actId="1076"/>
          <ac:spMkLst>
            <pc:docMk/>
            <pc:sldMk cId="1921306965" sldId="291"/>
            <ac:spMk id="5" creationId="{0D93801D-D928-71FB-84AB-E31506AEBADB}"/>
          </ac:spMkLst>
        </pc:spChg>
        <pc:picChg chg="del">
          <ac:chgData name="Jay Uomoto" userId="2d9dca97a0fe0e2a" providerId="LiveId" clId="{B27E6973-E70C-4B38-8F7D-9A3D03F3A163}" dt="2025-02-06T19:15:46.430" v="9021" actId="478"/>
          <ac:picMkLst>
            <pc:docMk/>
            <pc:sldMk cId="1921306965" sldId="291"/>
            <ac:picMk id="3" creationId="{623F5A43-B11A-0830-4527-EC58FFADE5AC}"/>
          </ac:picMkLst>
        </pc:picChg>
        <pc:picChg chg="del">
          <ac:chgData name="Jay Uomoto" userId="2d9dca97a0fe0e2a" providerId="LiveId" clId="{B27E6973-E70C-4B38-8F7D-9A3D03F3A163}" dt="2025-02-06T19:15:45.584" v="9020" actId="478"/>
          <ac:picMkLst>
            <pc:docMk/>
            <pc:sldMk cId="1921306965" sldId="291"/>
            <ac:picMk id="4098" creationId="{A891778D-AE19-A6E2-72A3-47D982B93746}"/>
          </ac:picMkLst>
        </pc:picChg>
        <pc:picChg chg="add mod">
          <ac:chgData name="Jay Uomoto" userId="2d9dca97a0fe0e2a" providerId="LiveId" clId="{B27E6973-E70C-4B38-8F7D-9A3D03F3A163}" dt="2025-02-06T19:17:16.032" v="9081" actId="1440"/>
          <ac:picMkLst>
            <pc:docMk/>
            <pc:sldMk cId="1921306965" sldId="291"/>
            <ac:picMk id="5122" creationId="{269A3476-2D54-C74D-C4C4-529C7727D44E}"/>
          </ac:picMkLst>
        </pc:picChg>
      </pc:sldChg>
      <pc:sldChg chg="new del">
        <pc:chgData name="Jay Uomoto" userId="2d9dca97a0fe0e2a" providerId="LiveId" clId="{B27E6973-E70C-4B38-8F7D-9A3D03F3A163}" dt="2025-02-06T19:15:31.117" v="9016" actId="47"/>
        <pc:sldMkLst>
          <pc:docMk/>
          <pc:sldMk cId="3333701913" sldId="291"/>
        </pc:sldMkLst>
      </pc:sldChg>
      <pc:sldChg chg="addSp delSp modSp add mod setBg">
        <pc:chgData name="Jay Uomoto" userId="2d9dca97a0fe0e2a" providerId="LiveId" clId="{B27E6973-E70C-4B38-8F7D-9A3D03F3A163}" dt="2025-02-06T19:25:19.272" v="9338" actId="14861"/>
        <pc:sldMkLst>
          <pc:docMk/>
          <pc:sldMk cId="1025944819" sldId="292"/>
        </pc:sldMkLst>
        <pc:spChg chg="mod">
          <ac:chgData name="Jay Uomoto" userId="2d9dca97a0fe0e2a" providerId="LiveId" clId="{B27E6973-E70C-4B38-8F7D-9A3D03F3A163}" dt="2025-02-06T19:25:19.272" v="9338" actId="14861"/>
          <ac:spMkLst>
            <pc:docMk/>
            <pc:sldMk cId="1025944819" sldId="292"/>
            <ac:spMk id="2" creationId="{945E916C-38DA-E3FC-BB1C-8C3D033A3397}"/>
          </ac:spMkLst>
        </pc:spChg>
        <pc:spChg chg="del">
          <ac:chgData name="Jay Uomoto" userId="2d9dca97a0fe0e2a" providerId="LiveId" clId="{B27E6973-E70C-4B38-8F7D-9A3D03F3A163}" dt="2025-02-06T19:19:21.611" v="9085" actId="478"/>
          <ac:spMkLst>
            <pc:docMk/>
            <pc:sldMk cId="1025944819" sldId="292"/>
            <ac:spMk id="5" creationId="{A4E60E3E-89C9-86CE-60DB-CE2DB22B16E4}"/>
          </ac:spMkLst>
        </pc:spChg>
        <pc:spChg chg="add">
          <ac:chgData name="Jay Uomoto" userId="2d9dca97a0fe0e2a" providerId="LiveId" clId="{B27E6973-E70C-4B38-8F7D-9A3D03F3A163}" dt="2025-02-06T19:23:42.809" v="9258" actId="26606"/>
          <ac:spMkLst>
            <pc:docMk/>
            <pc:sldMk cId="1025944819" sldId="292"/>
            <ac:spMk id="24" creationId="{66D61E08-70C3-48D8-BEA0-787111DC30DA}"/>
          </ac:spMkLst>
        </pc:spChg>
        <pc:spChg chg="add">
          <ac:chgData name="Jay Uomoto" userId="2d9dca97a0fe0e2a" providerId="LiveId" clId="{B27E6973-E70C-4B38-8F7D-9A3D03F3A163}" dt="2025-02-06T19:23:42.809" v="9258" actId="26606"/>
          <ac:spMkLst>
            <pc:docMk/>
            <pc:sldMk cId="1025944819" sldId="292"/>
            <ac:spMk id="26" creationId="{FC55298F-0AE5-478E-AD2B-03C2614C5833}"/>
          </ac:spMkLst>
        </pc:spChg>
        <pc:spChg chg="add">
          <ac:chgData name="Jay Uomoto" userId="2d9dca97a0fe0e2a" providerId="LiveId" clId="{B27E6973-E70C-4B38-8F7D-9A3D03F3A163}" dt="2025-02-06T19:23:42.809" v="9258" actId="26606"/>
          <ac:spMkLst>
            <pc:docMk/>
            <pc:sldMk cId="1025944819" sldId="292"/>
            <ac:spMk id="28" creationId="{C180E4EA-0B63-4779-A895-7E90E71088F3}"/>
          </ac:spMkLst>
        </pc:spChg>
        <pc:spChg chg="add">
          <ac:chgData name="Jay Uomoto" userId="2d9dca97a0fe0e2a" providerId="LiveId" clId="{B27E6973-E70C-4B38-8F7D-9A3D03F3A163}" dt="2025-02-06T19:23:42.809" v="9258" actId="26606"/>
          <ac:spMkLst>
            <pc:docMk/>
            <pc:sldMk cId="1025944819" sldId="292"/>
            <ac:spMk id="30" creationId="{CEE01D9D-3DE8-4EED-B0D3-8F3C79CC7673}"/>
          </ac:spMkLst>
        </pc:spChg>
        <pc:spChg chg="add">
          <ac:chgData name="Jay Uomoto" userId="2d9dca97a0fe0e2a" providerId="LiveId" clId="{B27E6973-E70C-4B38-8F7D-9A3D03F3A163}" dt="2025-02-06T19:23:42.809" v="9258" actId="26606"/>
          <ac:spMkLst>
            <pc:docMk/>
            <pc:sldMk cId="1025944819" sldId="292"/>
            <ac:spMk id="32" creationId="{89AF5CE9-607F-43F4-8983-DCD6DA4051FD}"/>
          </ac:spMkLst>
        </pc:spChg>
        <pc:spChg chg="add">
          <ac:chgData name="Jay Uomoto" userId="2d9dca97a0fe0e2a" providerId="LiveId" clId="{B27E6973-E70C-4B38-8F7D-9A3D03F3A163}" dt="2025-02-06T19:23:42.809" v="9258" actId="26606"/>
          <ac:spMkLst>
            <pc:docMk/>
            <pc:sldMk cId="1025944819" sldId="292"/>
            <ac:spMk id="34" creationId="{6EEA2DBD-9E1E-4521-8C01-F32AD18A89E3}"/>
          </ac:spMkLst>
        </pc:spChg>
        <pc:spChg chg="add">
          <ac:chgData name="Jay Uomoto" userId="2d9dca97a0fe0e2a" providerId="LiveId" clId="{B27E6973-E70C-4B38-8F7D-9A3D03F3A163}" dt="2025-02-06T19:23:42.809" v="9258" actId="26606"/>
          <ac:spMkLst>
            <pc:docMk/>
            <pc:sldMk cId="1025944819" sldId="292"/>
            <ac:spMk id="36" creationId="{15BBD2C1-BA9B-46A9-A27A-33498B169272}"/>
          </ac:spMkLst>
        </pc:spChg>
        <pc:grpChg chg="add">
          <ac:chgData name="Jay Uomoto" userId="2d9dca97a0fe0e2a" providerId="LiveId" clId="{B27E6973-E70C-4B38-8F7D-9A3D03F3A163}" dt="2025-02-06T19:23:42.809" v="9258" actId="26606"/>
          <ac:grpSpMkLst>
            <pc:docMk/>
            <pc:sldMk cId="1025944819" sldId="292"/>
            <ac:grpSpMk id="8" creationId="{88C9B83F-64CD-41C1-925F-A08801FFD0BD}"/>
          </ac:grpSpMkLst>
        </pc:grpChg>
        <pc:picChg chg="add mod">
          <ac:chgData name="Jay Uomoto" userId="2d9dca97a0fe0e2a" providerId="LiveId" clId="{B27E6973-E70C-4B38-8F7D-9A3D03F3A163}" dt="2025-02-06T19:24:34.685" v="9271" actId="1076"/>
          <ac:picMkLst>
            <pc:docMk/>
            <pc:sldMk cId="1025944819" sldId="292"/>
            <ac:picMk id="4" creationId="{92881C0F-58CC-8614-15A4-33070E738B81}"/>
          </ac:picMkLst>
        </pc:picChg>
        <pc:picChg chg="del">
          <ac:chgData name="Jay Uomoto" userId="2d9dca97a0fe0e2a" providerId="LiveId" clId="{B27E6973-E70C-4B38-8F7D-9A3D03F3A163}" dt="2025-02-06T19:19:18.980" v="9084" actId="478"/>
          <ac:picMkLst>
            <pc:docMk/>
            <pc:sldMk cId="1025944819" sldId="292"/>
            <ac:picMk id="5122" creationId="{62C9BEB8-E076-F3C5-9C36-A350FEB09DB6}"/>
          </ac:picMkLst>
        </pc:picChg>
      </pc:sldChg>
      <pc:sldChg chg="addSp modSp add mod">
        <pc:chgData name="Jay Uomoto" userId="2d9dca97a0fe0e2a" providerId="LiveId" clId="{B27E6973-E70C-4B38-8F7D-9A3D03F3A163}" dt="2025-02-06T21:37:09.953" v="12621" actId="1076"/>
        <pc:sldMkLst>
          <pc:docMk/>
          <pc:sldMk cId="3385055841" sldId="293"/>
        </pc:sldMkLst>
        <pc:spChg chg="mod">
          <ac:chgData name="Jay Uomoto" userId="2d9dca97a0fe0e2a" providerId="LiveId" clId="{B27E6973-E70C-4B38-8F7D-9A3D03F3A163}" dt="2025-02-06T19:26:10.762" v="9344" actId="122"/>
          <ac:spMkLst>
            <pc:docMk/>
            <pc:sldMk cId="3385055841" sldId="293"/>
            <ac:spMk id="2" creationId="{5DF85DC3-A78A-109C-7A9D-95A46D6D1314}"/>
          </ac:spMkLst>
        </pc:spChg>
        <pc:spChg chg="add mod">
          <ac:chgData name="Jay Uomoto" userId="2d9dca97a0fe0e2a" providerId="LiveId" clId="{B27E6973-E70C-4B38-8F7D-9A3D03F3A163}" dt="2025-02-06T21:37:09.953" v="12621" actId="1076"/>
          <ac:spMkLst>
            <pc:docMk/>
            <pc:sldMk cId="3385055841" sldId="293"/>
            <ac:spMk id="3" creationId="{A8E25A17-A7A4-D3C0-6A6A-7692D736EBE3}"/>
          </ac:spMkLst>
        </pc:spChg>
        <pc:picChg chg="mod modCrop">
          <ac:chgData name="Jay Uomoto" userId="2d9dca97a0fe0e2a" providerId="LiveId" clId="{B27E6973-E70C-4B38-8F7D-9A3D03F3A163}" dt="2025-02-06T19:27:01.186" v="9351" actId="1076"/>
          <ac:picMkLst>
            <pc:docMk/>
            <pc:sldMk cId="3385055841" sldId="293"/>
            <ac:picMk id="4" creationId="{C55F0DBA-4770-7210-7DE4-396261581FB0}"/>
          </ac:picMkLst>
        </pc:picChg>
      </pc:sldChg>
      <pc:sldChg chg="addSp delSp modSp new mod">
        <pc:chgData name="Jay Uomoto" userId="2d9dca97a0fe0e2a" providerId="LiveId" clId="{B27E6973-E70C-4B38-8F7D-9A3D03F3A163}" dt="2025-02-06T19:42:59.285" v="10639" actId="1076"/>
        <pc:sldMkLst>
          <pc:docMk/>
          <pc:sldMk cId="2577266431" sldId="294"/>
        </pc:sldMkLst>
        <pc:spChg chg="mod">
          <ac:chgData name="Jay Uomoto" userId="2d9dca97a0fe0e2a" providerId="LiveId" clId="{B27E6973-E70C-4B38-8F7D-9A3D03F3A163}" dt="2025-02-06T19:34:58.413" v="10134" actId="1076"/>
          <ac:spMkLst>
            <pc:docMk/>
            <pc:sldMk cId="2577266431" sldId="294"/>
            <ac:spMk id="2" creationId="{FE0588D9-5980-1ECE-E361-6A4FB4066E45}"/>
          </ac:spMkLst>
        </pc:spChg>
        <pc:spChg chg="add mod">
          <ac:chgData name="Jay Uomoto" userId="2d9dca97a0fe0e2a" providerId="LiveId" clId="{B27E6973-E70C-4B38-8F7D-9A3D03F3A163}" dt="2025-02-06T19:40:33.085" v="10624" actId="14100"/>
          <ac:spMkLst>
            <pc:docMk/>
            <pc:sldMk cId="2577266431" sldId="294"/>
            <ac:spMk id="3" creationId="{3EBEE4D3-465A-183E-2BC0-E02A03B30222}"/>
          </ac:spMkLst>
        </pc:spChg>
        <pc:picChg chg="add del mod">
          <ac:chgData name="Jay Uomoto" userId="2d9dca97a0fe0e2a" providerId="LiveId" clId="{B27E6973-E70C-4B38-8F7D-9A3D03F3A163}" dt="2025-02-06T19:41:30.839" v="10629" actId="478"/>
          <ac:picMkLst>
            <pc:docMk/>
            <pc:sldMk cId="2577266431" sldId="294"/>
            <ac:picMk id="5" creationId="{E447E2D6-661E-B25C-01C2-2940380D79BE}"/>
          </ac:picMkLst>
        </pc:picChg>
        <pc:picChg chg="add mod">
          <ac:chgData name="Jay Uomoto" userId="2d9dca97a0fe0e2a" providerId="LiveId" clId="{B27E6973-E70C-4B38-8F7D-9A3D03F3A163}" dt="2025-02-06T19:42:59.285" v="10639" actId="1076"/>
          <ac:picMkLst>
            <pc:docMk/>
            <pc:sldMk cId="2577266431" sldId="294"/>
            <ac:picMk id="7" creationId="{66627FEC-5C8C-77E8-6A2A-FA970B98AED7}"/>
          </ac:picMkLst>
        </pc:picChg>
        <pc:picChg chg="add mod">
          <ac:chgData name="Jay Uomoto" userId="2d9dca97a0fe0e2a" providerId="LiveId" clId="{B27E6973-E70C-4B38-8F7D-9A3D03F3A163}" dt="2025-02-06T19:42:51.269" v="10636" actId="14100"/>
          <ac:picMkLst>
            <pc:docMk/>
            <pc:sldMk cId="2577266431" sldId="294"/>
            <ac:picMk id="9" creationId="{CEC2EA82-2F3E-D2C0-70E0-FD501F6F5213}"/>
          </ac:picMkLst>
        </pc:picChg>
      </pc:sldChg>
      <pc:sldChg chg="addSp delSp modSp add mod">
        <pc:chgData name="Jay Uomoto" userId="2d9dca97a0fe0e2a" providerId="LiveId" clId="{B27E6973-E70C-4B38-8F7D-9A3D03F3A163}" dt="2025-02-06T19:49:17.924" v="11164" actId="1076"/>
        <pc:sldMkLst>
          <pc:docMk/>
          <pc:sldMk cId="2759805113" sldId="295"/>
        </pc:sldMkLst>
        <pc:spChg chg="mod">
          <ac:chgData name="Jay Uomoto" userId="2d9dca97a0fe0e2a" providerId="LiveId" clId="{B27E6973-E70C-4B38-8F7D-9A3D03F3A163}" dt="2025-02-06T19:48:53.755" v="11154" actId="20577"/>
          <ac:spMkLst>
            <pc:docMk/>
            <pc:sldMk cId="2759805113" sldId="295"/>
            <ac:spMk id="3" creationId="{41634A06-2713-E29F-890C-709FA36A5990}"/>
          </ac:spMkLst>
        </pc:spChg>
        <pc:spChg chg="add mod">
          <ac:chgData name="Jay Uomoto" userId="2d9dca97a0fe0e2a" providerId="LiveId" clId="{B27E6973-E70C-4B38-8F7D-9A3D03F3A163}" dt="2025-02-06T19:49:17.924" v="11164" actId="1076"/>
          <ac:spMkLst>
            <pc:docMk/>
            <pc:sldMk cId="2759805113" sldId="295"/>
            <ac:spMk id="4" creationId="{E7F80B6C-F72F-2561-FF68-87347FD7C5C1}"/>
          </ac:spMkLst>
        </pc:spChg>
        <pc:picChg chg="del">
          <ac:chgData name="Jay Uomoto" userId="2d9dca97a0fe0e2a" providerId="LiveId" clId="{B27E6973-E70C-4B38-8F7D-9A3D03F3A163}" dt="2025-02-06T19:43:16.920" v="10641" actId="478"/>
          <ac:picMkLst>
            <pc:docMk/>
            <pc:sldMk cId="2759805113" sldId="295"/>
            <ac:picMk id="7" creationId="{8764E7B3-B7E3-47A2-9DE5-F2EB7DC23A1B}"/>
          </ac:picMkLst>
        </pc:picChg>
        <pc:picChg chg="del">
          <ac:chgData name="Jay Uomoto" userId="2d9dca97a0fe0e2a" providerId="LiveId" clId="{B27E6973-E70C-4B38-8F7D-9A3D03F3A163}" dt="2025-02-06T19:43:17.690" v="10642" actId="478"/>
          <ac:picMkLst>
            <pc:docMk/>
            <pc:sldMk cId="2759805113" sldId="295"/>
            <ac:picMk id="9" creationId="{F63E2780-1598-E718-A147-75CDA28434D9}"/>
          </ac:picMkLst>
        </pc:picChg>
      </pc:sldChg>
      <pc:sldChg chg="modSp add mod">
        <pc:chgData name="Jay Uomoto" userId="2d9dca97a0fe0e2a" providerId="LiveId" clId="{B27E6973-E70C-4B38-8F7D-9A3D03F3A163}" dt="2025-02-06T21:32:36.269" v="12562" actId="947"/>
        <pc:sldMkLst>
          <pc:docMk/>
          <pc:sldMk cId="870895374" sldId="296"/>
        </pc:sldMkLst>
        <pc:spChg chg="mod">
          <ac:chgData name="Jay Uomoto" userId="2d9dca97a0fe0e2a" providerId="LiveId" clId="{B27E6973-E70C-4B38-8F7D-9A3D03F3A163}" dt="2025-02-06T21:32:36.269" v="12562" actId="947"/>
          <ac:spMkLst>
            <pc:docMk/>
            <pc:sldMk cId="870895374" sldId="296"/>
            <ac:spMk id="3" creationId="{65663F27-581D-9AE6-5D70-F8371F954044}"/>
          </ac:spMkLst>
        </pc:spChg>
        <pc:spChg chg="mod">
          <ac:chgData name="Jay Uomoto" userId="2d9dca97a0fe0e2a" providerId="LiveId" clId="{B27E6973-E70C-4B38-8F7D-9A3D03F3A163}" dt="2025-02-06T21:32:13.288" v="12560" actId="1076"/>
          <ac:spMkLst>
            <pc:docMk/>
            <pc:sldMk cId="870895374" sldId="296"/>
            <ac:spMk id="4" creationId="{329679D3-EA27-CD58-3BDB-6CA4915E9DA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08E04D3-0641-47D8-9C61-D113902C78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2B837E5-2832-4C8D-A9EC-B55E14F5BF2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272A2D-A470-46B7-A825-454F523D7F46}" type="datetimeFigureOut">
              <a:rPr lang="en-US" smtClean="0"/>
              <a:t>2/5/2025</a:t>
            </a:fld>
            <a:endParaRPr lang="en-US"/>
          </a:p>
        </p:txBody>
      </p:sp>
      <p:sp>
        <p:nvSpPr>
          <p:cNvPr id="4" name="Footer Placeholder 3">
            <a:extLst>
              <a:ext uri="{FF2B5EF4-FFF2-40B4-BE49-F238E27FC236}">
                <a16:creationId xmlns:a16="http://schemas.microsoft.com/office/drawing/2014/main" id="{00C76841-CA9F-42D7-9430-EC3A3EA8A8D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3A4B0A9-3289-47FE-9466-F9C93069226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4B14189-A9A4-459C-AD0C-47F5BFCAD033}" type="slidenum">
              <a:rPr lang="en-US" smtClean="0"/>
              <a:t>‹#›</a:t>
            </a:fld>
            <a:endParaRPr lang="en-US"/>
          </a:p>
        </p:txBody>
      </p:sp>
    </p:spTree>
    <p:extLst>
      <p:ext uri="{BB962C8B-B14F-4D97-AF65-F5344CB8AC3E}">
        <p14:creationId xmlns:p14="http://schemas.microsoft.com/office/powerpoint/2010/main" val="9806348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33E505-BA13-4844-ABD9-13BD7D41C97E}" type="datetimeFigureOut">
              <a:rPr lang="en-US" smtClean="0"/>
              <a:t>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53221B-182A-467C-9763-B099843F194C}" type="slidenum">
              <a:rPr lang="en-US" smtClean="0"/>
              <a:t>‹#›</a:t>
            </a:fld>
            <a:endParaRPr lang="en-US"/>
          </a:p>
        </p:txBody>
      </p:sp>
    </p:spTree>
    <p:extLst>
      <p:ext uri="{BB962C8B-B14F-4D97-AF65-F5344CB8AC3E}">
        <p14:creationId xmlns:p14="http://schemas.microsoft.com/office/powerpoint/2010/main" val="2275936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Common overlapping symptoms:</a:t>
            </a:r>
          </a:p>
          <a:p>
            <a:r>
              <a:rPr lang="en-US" dirty="0"/>
              <a:t>Cognitive – attention difficulty, short-term memory,, impaired decision-making and reduced efficiency of information processing</a:t>
            </a:r>
          </a:p>
          <a:p>
            <a:r>
              <a:rPr lang="en-US" dirty="0"/>
              <a:t>Emotional – anxiety, depressed mood, irritability, </a:t>
            </a:r>
          </a:p>
          <a:p>
            <a:r>
              <a:rPr lang="en-US" dirty="0"/>
              <a:t>Behavioral – agitation, lethargy, withdrawal from social settings; more avoidance than re-experiencing symptoms of PTSD in those with TBI</a:t>
            </a:r>
          </a:p>
          <a:p>
            <a:r>
              <a:rPr lang="en-US" dirty="0"/>
              <a:t>Physical – fatigue, sleep disturbances</a:t>
            </a:r>
          </a:p>
        </p:txBody>
      </p:sp>
      <p:sp>
        <p:nvSpPr>
          <p:cNvPr id="4" name="Slide Number Placeholder 3"/>
          <p:cNvSpPr>
            <a:spLocks noGrp="1"/>
          </p:cNvSpPr>
          <p:nvPr>
            <p:ph type="sldNum" sz="quarter" idx="5"/>
          </p:nvPr>
        </p:nvSpPr>
        <p:spPr/>
        <p:txBody>
          <a:bodyPr/>
          <a:lstStyle/>
          <a:p>
            <a:fld id="{D153221B-182A-467C-9763-B099843F194C}" type="slidenum">
              <a:rPr lang="en-US" smtClean="0"/>
              <a:t>7</a:t>
            </a:fld>
            <a:endParaRPr lang="en-US"/>
          </a:p>
        </p:txBody>
      </p:sp>
    </p:spTree>
    <p:extLst>
      <p:ext uri="{BB962C8B-B14F-4D97-AF65-F5344CB8AC3E}">
        <p14:creationId xmlns:p14="http://schemas.microsoft.com/office/powerpoint/2010/main" val="1195885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8B79A6-9202-2ABE-0312-A3E7FE83FD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8F797A-4111-823F-FA5D-0658DD72F9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1500E1-B7A7-3157-B2C0-123EEEB9979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CD9515-6C6D-ADC7-F71D-2A22FB00BE4F}"/>
              </a:ext>
            </a:extLst>
          </p:cNvPr>
          <p:cNvSpPr>
            <a:spLocks noGrp="1"/>
          </p:cNvSpPr>
          <p:nvPr>
            <p:ph type="sldNum" sz="quarter" idx="5"/>
          </p:nvPr>
        </p:nvSpPr>
        <p:spPr/>
        <p:txBody>
          <a:bodyPr/>
          <a:lstStyle/>
          <a:p>
            <a:fld id="{D153221B-182A-467C-9763-B099843F194C}" type="slidenum">
              <a:rPr lang="en-US" smtClean="0"/>
              <a:t>17</a:t>
            </a:fld>
            <a:endParaRPr lang="en-US"/>
          </a:p>
        </p:txBody>
      </p:sp>
    </p:spTree>
    <p:extLst>
      <p:ext uri="{BB962C8B-B14F-4D97-AF65-F5344CB8AC3E}">
        <p14:creationId xmlns:p14="http://schemas.microsoft.com/office/powerpoint/2010/main" val="1146573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A2677-0491-927E-9ADC-527513AC17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D690B8-44C4-2C49-8EDC-95C0094654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7A22E8-0EB5-940A-550D-11ABE668C43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693B6BB-8412-372C-A757-94A3E3BD2961}"/>
              </a:ext>
            </a:extLst>
          </p:cNvPr>
          <p:cNvSpPr>
            <a:spLocks noGrp="1"/>
          </p:cNvSpPr>
          <p:nvPr>
            <p:ph type="sldNum" sz="quarter" idx="5"/>
          </p:nvPr>
        </p:nvSpPr>
        <p:spPr/>
        <p:txBody>
          <a:bodyPr/>
          <a:lstStyle/>
          <a:p>
            <a:fld id="{D153221B-182A-467C-9763-B099843F194C}" type="slidenum">
              <a:rPr lang="en-US" smtClean="0"/>
              <a:t>18</a:t>
            </a:fld>
            <a:endParaRPr lang="en-US"/>
          </a:p>
        </p:txBody>
      </p:sp>
    </p:spTree>
    <p:extLst>
      <p:ext uri="{BB962C8B-B14F-4D97-AF65-F5344CB8AC3E}">
        <p14:creationId xmlns:p14="http://schemas.microsoft.com/office/powerpoint/2010/main" val="3999260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088CC-CD20-C341-60CB-F53196D723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834CB3-0FFB-8A61-DE62-EC036A04D0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F88143-ACCC-6193-89CC-176367EA341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F73FC0C-39C3-0043-91C4-1B23854AD15A}"/>
              </a:ext>
            </a:extLst>
          </p:cNvPr>
          <p:cNvSpPr>
            <a:spLocks noGrp="1"/>
          </p:cNvSpPr>
          <p:nvPr>
            <p:ph type="sldNum" sz="quarter" idx="5"/>
          </p:nvPr>
        </p:nvSpPr>
        <p:spPr/>
        <p:txBody>
          <a:bodyPr/>
          <a:lstStyle/>
          <a:p>
            <a:fld id="{D153221B-182A-467C-9763-B099843F194C}" type="slidenum">
              <a:rPr lang="en-US" smtClean="0"/>
              <a:t>19</a:t>
            </a:fld>
            <a:endParaRPr lang="en-US"/>
          </a:p>
        </p:txBody>
      </p:sp>
    </p:spTree>
    <p:extLst>
      <p:ext uri="{BB962C8B-B14F-4D97-AF65-F5344CB8AC3E}">
        <p14:creationId xmlns:p14="http://schemas.microsoft.com/office/powerpoint/2010/main" val="2680202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5BC5E9-A1F6-CD77-0A92-493B724126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E595FB-6789-6ECE-DF2B-732BD85F58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4E88FB-4048-235A-58EF-C124F35E24D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89BAD49-E108-4A99-D7DB-3E413044AF99}"/>
              </a:ext>
            </a:extLst>
          </p:cNvPr>
          <p:cNvSpPr>
            <a:spLocks noGrp="1"/>
          </p:cNvSpPr>
          <p:nvPr>
            <p:ph type="sldNum" sz="quarter" idx="5"/>
          </p:nvPr>
        </p:nvSpPr>
        <p:spPr/>
        <p:txBody>
          <a:bodyPr/>
          <a:lstStyle/>
          <a:p>
            <a:fld id="{D153221B-182A-467C-9763-B099843F194C}" type="slidenum">
              <a:rPr lang="en-US" smtClean="0"/>
              <a:t>20</a:t>
            </a:fld>
            <a:endParaRPr lang="en-US"/>
          </a:p>
        </p:txBody>
      </p:sp>
    </p:spTree>
    <p:extLst>
      <p:ext uri="{BB962C8B-B14F-4D97-AF65-F5344CB8AC3E}">
        <p14:creationId xmlns:p14="http://schemas.microsoft.com/office/powerpoint/2010/main" val="3640006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3DF20-59BD-83E0-0AE0-B9B51A88EB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01DB0D-A11F-3E5A-7EC6-A2604B831B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296E58-BD90-58F1-E0B0-8E922B1949C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235A396-37E9-90BF-F76D-9E08C820E4FD}"/>
              </a:ext>
            </a:extLst>
          </p:cNvPr>
          <p:cNvSpPr>
            <a:spLocks noGrp="1"/>
          </p:cNvSpPr>
          <p:nvPr>
            <p:ph type="sldNum" sz="quarter" idx="5"/>
          </p:nvPr>
        </p:nvSpPr>
        <p:spPr/>
        <p:txBody>
          <a:bodyPr/>
          <a:lstStyle/>
          <a:p>
            <a:fld id="{D153221B-182A-467C-9763-B099843F194C}" type="slidenum">
              <a:rPr lang="en-US" smtClean="0"/>
              <a:t>21</a:t>
            </a:fld>
            <a:endParaRPr lang="en-US"/>
          </a:p>
        </p:txBody>
      </p:sp>
    </p:spTree>
    <p:extLst>
      <p:ext uri="{BB962C8B-B14F-4D97-AF65-F5344CB8AC3E}">
        <p14:creationId xmlns:p14="http://schemas.microsoft.com/office/powerpoint/2010/main" val="2876581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C177DF-D461-2304-C798-074200FA4B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7B4C06-E4E2-6659-C040-6297528CCB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C3FB11-298B-3C37-9CDD-A3AB255DDC82}"/>
              </a:ext>
            </a:extLst>
          </p:cNvPr>
          <p:cNvSpPr>
            <a:spLocks noGrp="1"/>
          </p:cNvSpPr>
          <p:nvPr>
            <p:ph type="body" idx="1"/>
          </p:nvPr>
        </p:nvSpPr>
        <p:spPr/>
        <p:txBody>
          <a:bodyPr/>
          <a:lstStyle/>
          <a:p>
            <a:r>
              <a:rPr lang="en-US" dirty="0"/>
              <a:t>Self-report bias</a:t>
            </a:r>
          </a:p>
          <a:p>
            <a:r>
              <a:rPr lang="en-US" dirty="0"/>
              <a:t>Questionnaire fatigue</a:t>
            </a:r>
          </a:p>
          <a:p>
            <a:r>
              <a:rPr lang="en-US" dirty="0"/>
              <a:t>“Cry for help” profiles</a:t>
            </a:r>
          </a:p>
        </p:txBody>
      </p:sp>
      <p:sp>
        <p:nvSpPr>
          <p:cNvPr id="4" name="Slide Number Placeholder 3">
            <a:extLst>
              <a:ext uri="{FF2B5EF4-FFF2-40B4-BE49-F238E27FC236}">
                <a16:creationId xmlns:a16="http://schemas.microsoft.com/office/drawing/2014/main" id="{419E995E-1D21-0535-5427-03F8FE03CAAF}"/>
              </a:ext>
            </a:extLst>
          </p:cNvPr>
          <p:cNvSpPr>
            <a:spLocks noGrp="1"/>
          </p:cNvSpPr>
          <p:nvPr>
            <p:ph type="sldNum" sz="quarter" idx="5"/>
          </p:nvPr>
        </p:nvSpPr>
        <p:spPr/>
        <p:txBody>
          <a:bodyPr/>
          <a:lstStyle/>
          <a:p>
            <a:fld id="{D153221B-182A-467C-9763-B099843F194C}" type="slidenum">
              <a:rPr lang="en-US" smtClean="0"/>
              <a:t>22</a:t>
            </a:fld>
            <a:endParaRPr lang="en-US"/>
          </a:p>
        </p:txBody>
      </p:sp>
    </p:spTree>
    <p:extLst>
      <p:ext uri="{BB962C8B-B14F-4D97-AF65-F5344CB8AC3E}">
        <p14:creationId xmlns:p14="http://schemas.microsoft.com/office/powerpoint/2010/main" val="25031317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272AB-D271-6C7E-73F7-728A00C32E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1DEFC3-226B-8ED7-3C3B-5F7610A1D1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280F82-DABC-EBFF-FB91-91FCF034C9B9}"/>
              </a:ext>
            </a:extLst>
          </p:cNvPr>
          <p:cNvSpPr>
            <a:spLocks noGrp="1"/>
          </p:cNvSpPr>
          <p:nvPr>
            <p:ph type="body" idx="1"/>
          </p:nvPr>
        </p:nvSpPr>
        <p:spPr/>
        <p:txBody>
          <a:bodyPr/>
          <a:lstStyle/>
          <a:p>
            <a:r>
              <a:rPr lang="en-US" dirty="0"/>
              <a:t>Acquiescence response set and social desirability </a:t>
            </a:r>
          </a:p>
          <a:p>
            <a:r>
              <a:rPr lang="en-US" dirty="0"/>
              <a:t>Extreme response set</a:t>
            </a:r>
          </a:p>
          <a:p>
            <a:endParaRPr lang="en-US" dirty="0"/>
          </a:p>
        </p:txBody>
      </p:sp>
      <p:sp>
        <p:nvSpPr>
          <p:cNvPr id="4" name="Slide Number Placeholder 3">
            <a:extLst>
              <a:ext uri="{FF2B5EF4-FFF2-40B4-BE49-F238E27FC236}">
                <a16:creationId xmlns:a16="http://schemas.microsoft.com/office/drawing/2014/main" id="{D760925B-AE90-8774-F1A9-D143D60AD881}"/>
              </a:ext>
            </a:extLst>
          </p:cNvPr>
          <p:cNvSpPr>
            <a:spLocks noGrp="1"/>
          </p:cNvSpPr>
          <p:nvPr>
            <p:ph type="sldNum" sz="quarter" idx="5"/>
          </p:nvPr>
        </p:nvSpPr>
        <p:spPr/>
        <p:txBody>
          <a:bodyPr/>
          <a:lstStyle/>
          <a:p>
            <a:fld id="{D153221B-182A-467C-9763-B099843F194C}" type="slidenum">
              <a:rPr lang="en-US" smtClean="0"/>
              <a:t>23</a:t>
            </a:fld>
            <a:endParaRPr lang="en-US"/>
          </a:p>
        </p:txBody>
      </p:sp>
    </p:spTree>
    <p:extLst>
      <p:ext uri="{BB962C8B-B14F-4D97-AF65-F5344CB8AC3E}">
        <p14:creationId xmlns:p14="http://schemas.microsoft.com/office/powerpoint/2010/main" val="3368191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53221B-182A-467C-9763-B099843F194C}" type="slidenum">
              <a:rPr lang="en-US" smtClean="0"/>
              <a:t>25</a:t>
            </a:fld>
            <a:endParaRPr lang="en-US"/>
          </a:p>
        </p:txBody>
      </p:sp>
    </p:spTree>
    <p:extLst>
      <p:ext uri="{BB962C8B-B14F-4D97-AF65-F5344CB8AC3E}">
        <p14:creationId xmlns:p14="http://schemas.microsoft.com/office/powerpoint/2010/main" val="4194535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C24B80-5C84-C292-478D-D0F73A9D37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55D7B6-0D2C-55BA-6E9F-D05C359561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95B4D8-5707-B8A1-801F-BB0CD9EB1AB4}"/>
              </a:ext>
            </a:extLst>
          </p:cNvPr>
          <p:cNvSpPr>
            <a:spLocks noGrp="1"/>
          </p:cNvSpPr>
          <p:nvPr>
            <p:ph type="body" idx="1"/>
          </p:nvPr>
        </p:nvSpPr>
        <p:spPr/>
        <p:txBody>
          <a:bodyPr/>
          <a:lstStyle/>
          <a:p>
            <a:r>
              <a:rPr lang="en-US" dirty="0"/>
              <a:t>People may tend not to deviate too far from a previous item response.</a:t>
            </a:r>
          </a:p>
          <a:p>
            <a:endParaRPr lang="en-US" dirty="0"/>
          </a:p>
        </p:txBody>
      </p:sp>
      <p:sp>
        <p:nvSpPr>
          <p:cNvPr id="4" name="Slide Number Placeholder 3">
            <a:extLst>
              <a:ext uri="{FF2B5EF4-FFF2-40B4-BE49-F238E27FC236}">
                <a16:creationId xmlns:a16="http://schemas.microsoft.com/office/drawing/2014/main" id="{7C5BE9B7-3DBC-CD07-CA3D-5373B7D8D714}"/>
              </a:ext>
            </a:extLst>
          </p:cNvPr>
          <p:cNvSpPr>
            <a:spLocks noGrp="1"/>
          </p:cNvSpPr>
          <p:nvPr>
            <p:ph type="sldNum" sz="quarter" idx="5"/>
          </p:nvPr>
        </p:nvSpPr>
        <p:spPr/>
        <p:txBody>
          <a:bodyPr/>
          <a:lstStyle/>
          <a:p>
            <a:fld id="{D153221B-182A-467C-9763-B099843F194C}" type="slidenum">
              <a:rPr lang="en-US" smtClean="0"/>
              <a:t>26</a:t>
            </a:fld>
            <a:endParaRPr lang="en-US"/>
          </a:p>
        </p:txBody>
      </p:sp>
    </p:spTree>
    <p:extLst>
      <p:ext uri="{BB962C8B-B14F-4D97-AF65-F5344CB8AC3E}">
        <p14:creationId xmlns:p14="http://schemas.microsoft.com/office/powerpoint/2010/main" val="34799911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B1E827-BCF6-EF08-7202-983AC50311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850FE6-DBA5-0189-F0EF-70F1F69F97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D4BDDC-7190-F8D6-681E-3FB6D23FBBC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A607173-A559-9344-28D6-A4DFD614D90E}"/>
              </a:ext>
            </a:extLst>
          </p:cNvPr>
          <p:cNvSpPr>
            <a:spLocks noGrp="1"/>
          </p:cNvSpPr>
          <p:nvPr>
            <p:ph type="sldNum" sz="quarter" idx="5"/>
          </p:nvPr>
        </p:nvSpPr>
        <p:spPr/>
        <p:txBody>
          <a:bodyPr/>
          <a:lstStyle/>
          <a:p>
            <a:fld id="{D153221B-182A-467C-9763-B099843F194C}" type="slidenum">
              <a:rPr lang="en-US" smtClean="0"/>
              <a:t>27</a:t>
            </a:fld>
            <a:endParaRPr lang="en-US"/>
          </a:p>
        </p:txBody>
      </p:sp>
    </p:spTree>
    <p:extLst>
      <p:ext uri="{BB962C8B-B14F-4D97-AF65-F5344CB8AC3E}">
        <p14:creationId xmlns:p14="http://schemas.microsoft.com/office/powerpoint/2010/main" val="1965882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07952-445D-1ABB-A3F3-2A95A76091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39AF58-61FE-4418-F68D-6DEB368682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3DC710-85C7-2971-A3CA-7BC0E6B69778}"/>
              </a:ext>
            </a:extLst>
          </p:cNvPr>
          <p:cNvSpPr>
            <a:spLocks noGrp="1"/>
          </p:cNvSpPr>
          <p:nvPr>
            <p:ph type="body" idx="1"/>
          </p:nvPr>
        </p:nvSpPr>
        <p:spPr/>
        <p:txBody>
          <a:bodyPr/>
          <a:lstStyle/>
          <a:p>
            <a:r>
              <a:rPr lang="en-US" b="1" dirty="0"/>
              <a:t>FIG. 1. Pathophysiological mechanisms leading to the brain circuit disruption and symptomatology of comorbid traumatic brain injury (TBI) and post-traumatic stress disorder (PTSD). Physical trauma may produce psychological trauma (broken line) and results in primary and secondary brain injuries. Primary injuries include brain contusions, hemorrhages, and vascular damage. Secondary injuries follow primary brain injuries and represent metabolic, ischemic, cellular, and molecular events, and produce neuronal injury. Secondary injury from TBI and from psychological trauma produces at least three major </a:t>
            </a:r>
            <a:r>
              <a:rPr lang="en-US" b="1" dirty="0" err="1"/>
              <a:t>neuropathologies</a:t>
            </a:r>
            <a:r>
              <a:rPr lang="en-US" b="1" dirty="0"/>
              <a:t>: oxidative stress, neuroinflammation, and glutamatergic excitotoxicity. These neural changes from physical and psychological trauma result in neurodegeneration, synaptic plasticity, dendritic remodeling, and neuronal injury and cell death in the prefrontal cortex (PFC), hippocampal, </a:t>
            </a:r>
            <a:r>
              <a:rPr lang="en-US" b="1" dirty="0" err="1"/>
              <a:t>amygdalar</a:t>
            </a:r>
            <a:r>
              <a:rPr lang="en-US" b="1" dirty="0"/>
              <a:t>, and other circuits. These changes in neural pathways mediating executive function, attentional and cognitive control, fear responses, and behavioral inhibition produce resultant neural dysfunction and symptoms characteristic of comorbid TBI and PTSD</a:t>
            </a:r>
          </a:p>
        </p:txBody>
      </p:sp>
      <p:sp>
        <p:nvSpPr>
          <p:cNvPr id="4" name="Slide Number Placeholder 3">
            <a:extLst>
              <a:ext uri="{FF2B5EF4-FFF2-40B4-BE49-F238E27FC236}">
                <a16:creationId xmlns:a16="http://schemas.microsoft.com/office/drawing/2014/main" id="{0B657FE6-370E-34E6-7CB4-E69A13C42363}"/>
              </a:ext>
            </a:extLst>
          </p:cNvPr>
          <p:cNvSpPr>
            <a:spLocks noGrp="1"/>
          </p:cNvSpPr>
          <p:nvPr>
            <p:ph type="sldNum" sz="quarter" idx="5"/>
          </p:nvPr>
        </p:nvSpPr>
        <p:spPr/>
        <p:txBody>
          <a:bodyPr/>
          <a:lstStyle/>
          <a:p>
            <a:fld id="{D153221B-182A-467C-9763-B099843F194C}" type="slidenum">
              <a:rPr lang="en-US" smtClean="0"/>
              <a:t>9</a:t>
            </a:fld>
            <a:endParaRPr lang="en-US"/>
          </a:p>
        </p:txBody>
      </p:sp>
    </p:spTree>
    <p:extLst>
      <p:ext uri="{BB962C8B-B14F-4D97-AF65-F5344CB8AC3E}">
        <p14:creationId xmlns:p14="http://schemas.microsoft.com/office/powerpoint/2010/main" val="38771769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53FB6-1FDC-42A4-FE59-2E8747D312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0CC13D-B126-7DBD-C415-9BF34923BF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5A9C27-C357-21B7-71DB-362A241FB2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3C0FB1F-5A9B-B4B5-8460-6C68E7F57DAD}"/>
              </a:ext>
            </a:extLst>
          </p:cNvPr>
          <p:cNvSpPr>
            <a:spLocks noGrp="1"/>
          </p:cNvSpPr>
          <p:nvPr>
            <p:ph type="sldNum" sz="quarter" idx="5"/>
          </p:nvPr>
        </p:nvSpPr>
        <p:spPr/>
        <p:txBody>
          <a:bodyPr/>
          <a:lstStyle/>
          <a:p>
            <a:fld id="{D153221B-182A-467C-9763-B099843F194C}" type="slidenum">
              <a:rPr lang="en-US" smtClean="0"/>
              <a:t>28</a:t>
            </a:fld>
            <a:endParaRPr lang="en-US"/>
          </a:p>
        </p:txBody>
      </p:sp>
    </p:spTree>
    <p:extLst>
      <p:ext uri="{BB962C8B-B14F-4D97-AF65-F5344CB8AC3E}">
        <p14:creationId xmlns:p14="http://schemas.microsoft.com/office/powerpoint/2010/main" val="2824882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31F83D-97AE-7A8B-EB73-8AFFD0AD71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C7CD6F-D8EA-5EA3-07CC-931DCA262F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EB30E0-F137-0777-EA2F-856A41686883}"/>
              </a:ext>
            </a:extLst>
          </p:cNvPr>
          <p:cNvSpPr>
            <a:spLocks noGrp="1"/>
          </p:cNvSpPr>
          <p:nvPr>
            <p:ph type="body" idx="1"/>
          </p:nvPr>
        </p:nvSpPr>
        <p:spPr/>
        <p:txBody>
          <a:bodyPr/>
          <a:lstStyle/>
          <a:p>
            <a:endParaRPr lang="en-US" b="1" dirty="0"/>
          </a:p>
        </p:txBody>
      </p:sp>
      <p:sp>
        <p:nvSpPr>
          <p:cNvPr id="4" name="Slide Number Placeholder 3">
            <a:extLst>
              <a:ext uri="{FF2B5EF4-FFF2-40B4-BE49-F238E27FC236}">
                <a16:creationId xmlns:a16="http://schemas.microsoft.com/office/drawing/2014/main" id="{9E1E8DDF-5386-FC83-A796-619AC64C36DB}"/>
              </a:ext>
            </a:extLst>
          </p:cNvPr>
          <p:cNvSpPr>
            <a:spLocks noGrp="1"/>
          </p:cNvSpPr>
          <p:nvPr>
            <p:ph type="sldNum" sz="quarter" idx="5"/>
          </p:nvPr>
        </p:nvSpPr>
        <p:spPr/>
        <p:txBody>
          <a:bodyPr/>
          <a:lstStyle/>
          <a:p>
            <a:fld id="{D153221B-182A-467C-9763-B099843F194C}" type="slidenum">
              <a:rPr lang="en-US" smtClean="0"/>
              <a:t>10</a:t>
            </a:fld>
            <a:endParaRPr lang="en-US"/>
          </a:p>
        </p:txBody>
      </p:sp>
    </p:spTree>
    <p:extLst>
      <p:ext uri="{BB962C8B-B14F-4D97-AF65-F5344CB8AC3E}">
        <p14:creationId xmlns:p14="http://schemas.microsoft.com/office/powerpoint/2010/main" val="3964820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A37A25-4414-F77D-5426-4AECBB59D6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1E1262-C882-C9EE-AB53-32B16007B1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0320EB-0C99-4E10-0387-C0A822048FD3}"/>
              </a:ext>
            </a:extLst>
          </p:cNvPr>
          <p:cNvSpPr>
            <a:spLocks noGrp="1"/>
          </p:cNvSpPr>
          <p:nvPr>
            <p:ph type="body" idx="1"/>
          </p:nvPr>
        </p:nvSpPr>
        <p:spPr/>
        <p:txBody>
          <a:bodyPr/>
          <a:lstStyle/>
          <a:p>
            <a:r>
              <a:rPr lang="en-US" dirty="0"/>
              <a:t>Obtaining LOC is difficult for the patient.  They are not tracking how long they were out. </a:t>
            </a:r>
          </a:p>
          <a:p>
            <a:r>
              <a:rPr lang="en-US" dirty="0"/>
              <a:t>“What was the first thing you recall after the injury?”  “What did you see when you awoke after the injury?”</a:t>
            </a:r>
          </a:p>
        </p:txBody>
      </p:sp>
      <p:sp>
        <p:nvSpPr>
          <p:cNvPr id="4" name="Slide Number Placeholder 3">
            <a:extLst>
              <a:ext uri="{FF2B5EF4-FFF2-40B4-BE49-F238E27FC236}">
                <a16:creationId xmlns:a16="http://schemas.microsoft.com/office/drawing/2014/main" id="{25F493B4-DFA9-1497-2E1F-7806A884A9A1}"/>
              </a:ext>
            </a:extLst>
          </p:cNvPr>
          <p:cNvSpPr>
            <a:spLocks noGrp="1"/>
          </p:cNvSpPr>
          <p:nvPr>
            <p:ph type="sldNum" sz="quarter" idx="5"/>
          </p:nvPr>
        </p:nvSpPr>
        <p:spPr/>
        <p:txBody>
          <a:bodyPr/>
          <a:lstStyle/>
          <a:p>
            <a:fld id="{D153221B-182A-467C-9763-B099843F194C}" type="slidenum">
              <a:rPr lang="en-US" smtClean="0"/>
              <a:t>11</a:t>
            </a:fld>
            <a:endParaRPr lang="en-US"/>
          </a:p>
        </p:txBody>
      </p:sp>
    </p:spTree>
    <p:extLst>
      <p:ext uri="{BB962C8B-B14F-4D97-AF65-F5344CB8AC3E}">
        <p14:creationId xmlns:p14="http://schemas.microsoft.com/office/powerpoint/2010/main" val="2311675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155F6-7CBD-F204-8409-D44E8EC2AC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BD3417-598F-C45F-0A27-85384FB279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C02315-5CDC-6598-8D59-621FF766B4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D364151-A931-DD7C-AF78-CDB1E8AF7426}"/>
              </a:ext>
            </a:extLst>
          </p:cNvPr>
          <p:cNvSpPr>
            <a:spLocks noGrp="1"/>
          </p:cNvSpPr>
          <p:nvPr>
            <p:ph type="sldNum" sz="quarter" idx="5"/>
          </p:nvPr>
        </p:nvSpPr>
        <p:spPr/>
        <p:txBody>
          <a:bodyPr/>
          <a:lstStyle/>
          <a:p>
            <a:fld id="{D153221B-182A-467C-9763-B099843F194C}" type="slidenum">
              <a:rPr lang="en-US" smtClean="0"/>
              <a:t>12</a:t>
            </a:fld>
            <a:endParaRPr lang="en-US"/>
          </a:p>
        </p:txBody>
      </p:sp>
    </p:spTree>
    <p:extLst>
      <p:ext uri="{BB962C8B-B14F-4D97-AF65-F5344CB8AC3E}">
        <p14:creationId xmlns:p14="http://schemas.microsoft.com/office/powerpoint/2010/main" val="3393582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48CE5E-3117-33B1-7CC7-3C3659ED04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4AD052-8203-A8B6-CEB3-B9A716D9F6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010888-5A1B-0A26-F27F-482ADA7E0D2A}"/>
              </a:ext>
            </a:extLst>
          </p:cNvPr>
          <p:cNvSpPr>
            <a:spLocks noGrp="1"/>
          </p:cNvSpPr>
          <p:nvPr>
            <p:ph type="body" idx="1"/>
          </p:nvPr>
        </p:nvSpPr>
        <p:spPr/>
        <p:txBody>
          <a:bodyPr/>
          <a:lstStyle/>
          <a:p>
            <a:r>
              <a:rPr lang="en-US" dirty="0"/>
              <a:t>Implications for assessment and treatment, with and without PTSD</a:t>
            </a:r>
          </a:p>
        </p:txBody>
      </p:sp>
      <p:sp>
        <p:nvSpPr>
          <p:cNvPr id="4" name="Slide Number Placeholder 3">
            <a:extLst>
              <a:ext uri="{FF2B5EF4-FFF2-40B4-BE49-F238E27FC236}">
                <a16:creationId xmlns:a16="http://schemas.microsoft.com/office/drawing/2014/main" id="{A31CF2E9-A6C9-EF96-F115-2795417994FE}"/>
              </a:ext>
            </a:extLst>
          </p:cNvPr>
          <p:cNvSpPr>
            <a:spLocks noGrp="1"/>
          </p:cNvSpPr>
          <p:nvPr>
            <p:ph type="sldNum" sz="quarter" idx="5"/>
          </p:nvPr>
        </p:nvSpPr>
        <p:spPr/>
        <p:txBody>
          <a:bodyPr/>
          <a:lstStyle/>
          <a:p>
            <a:fld id="{D153221B-182A-467C-9763-B099843F194C}" type="slidenum">
              <a:rPr lang="en-US" smtClean="0"/>
              <a:t>13</a:t>
            </a:fld>
            <a:endParaRPr lang="en-US"/>
          </a:p>
        </p:txBody>
      </p:sp>
    </p:spTree>
    <p:extLst>
      <p:ext uri="{BB962C8B-B14F-4D97-AF65-F5344CB8AC3E}">
        <p14:creationId xmlns:p14="http://schemas.microsoft.com/office/powerpoint/2010/main" val="450272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E0E14D-B24D-14BC-1AE1-EFB633141F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BE0C70-F454-8FC3-77D0-AEACDC5FE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FAC3A8-D5ED-00FA-697B-7B71CF35B820}"/>
              </a:ext>
            </a:extLst>
          </p:cNvPr>
          <p:cNvSpPr>
            <a:spLocks noGrp="1"/>
          </p:cNvSpPr>
          <p:nvPr>
            <p:ph type="body" idx="1"/>
          </p:nvPr>
        </p:nvSpPr>
        <p:spPr/>
        <p:txBody>
          <a:bodyPr/>
          <a:lstStyle/>
          <a:p>
            <a:r>
              <a:rPr lang="en-US" dirty="0"/>
              <a:t>Mechanism of injury – what trauma is associated with the mechanism; MVA as driver, passenger, as a pedestrian, hit by drunk driver, others injured in the accident. </a:t>
            </a:r>
          </a:p>
        </p:txBody>
      </p:sp>
      <p:sp>
        <p:nvSpPr>
          <p:cNvPr id="4" name="Slide Number Placeholder 3">
            <a:extLst>
              <a:ext uri="{FF2B5EF4-FFF2-40B4-BE49-F238E27FC236}">
                <a16:creationId xmlns:a16="http://schemas.microsoft.com/office/drawing/2014/main" id="{F374B182-9065-0140-ED88-DE9BB73508E8}"/>
              </a:ext>
            </a:extLst>
          </p:cNvPr>
          <p:cNvSpPr>
            <a:spLocks noGrp="1"/>
          </p:cNvSpPr>
          <p:nvPr>
            <p:ph type="sldNum" sz="quarter" idx="5"/>
          </p:nvPr>
        </p:nvSpPr>
        <p:spPr/>
        <p:txBody>
          <a:bodyPr/>
          <a:lstStyle/>
          <a:p>
            <a:fld id="{D153221B-182A-467C-9763-B099843F194C}" type="slidenum">
              <a:rPr lang="en-US" smtClean="0"/>
              <a:t>14</a:t>
            </a:fld>
            <a:endParaRPr lang="en-US"/>
          </a:p>
        </p:txBody>
      </p:sp>
    </p:spTree>
    <p:extLst>
      <p:ext uri="{BB962C8B-B14F-4D97-AF65-F5344CB8AC3E}">
        <p14:creationId xmlns:p14="http://schemas.microsoft.com/office/powerpoint/2010/main" val="4267329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717C96-FB35-8073-C8F3-95A95A70AF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D99559-0B48-4C31-2B3A-F1F5E0FD77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FC40B0-69C0-D5AC-1ED2-23A5BB0AD31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77600E9-9233-E017-E94E-AC15308C9C86}"/>
              </a:ext>
            </a:extLst>
          </p:cNvPr>
          <p:cNvSpPr>
            <a:spLocks noGrp="1"/>
          </p:cNvSpPr>
          <p:nvPr>
            <p:ph type="sldNum" sz="quarter" idx="5"/>
          </p:nvPr>
        </p:nvSpPr>
        <p:spPr/>
        <p:txBody>
          <a:bodyPr/>
          <a:lstStyle/>
          <a:p>
            <a:fld id="{D153221B-182A-467C-9763-B099843F194C}" type="slidenum">
              <a:rPr lang="en-US" smtClean="0"/>
              <a:t>15</a:t>
            </a:fld>
            <a:endParaRPr lang="en-US"/>
          </a:p>
        </p:txBody>
      </p:sp>
    </p:spTree>
    <p:extLst>
      <p:ext uri="{BB962C8B-B14F-4D97-AF65-F5344CB8AC3E}">
        <p14:creationId xmlns:p14="http://schemas.microsoft.com/office/powerpoint/2010/main" val="1232461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252BF9-FD8D-307A-9A35-E22880C4C0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7A1448-192E-A2DC-7AFB-30549A35ED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212C1D-FD9B-1937-B1B9-EF09E6535F72}"/>
              </a:ext>
            </a:extLst>
          </p:cNvPr>
          <p:cNvSpPr>
            <a:spLocks noGrp="1"/>
          </p:cNvSpPr>
          <p:nvPr>
            <p:ph type="body" idx="1"/>
          </p:nvPr>
        </p:nvSpPr>
        <p:spPr/>
        <p:txBody>
          <a:bodyPr/>
          <a:lstStyle/>
          <a:p>
            <a:r>
              <a:rPr lang="en-US" dirty="0"/>
              <a:t>Past month for a more aggregated assessment of PTSD symptom severity</a:t>
            </a:r>
          </a:p>
          <a:p>
            <a:r>
              <a:rPr lang="en-US" dirty="0"/>
              <a:t>Past week can be used for weekly monitoring of treatment progress</a:t>
            </a:r>
          </a:p>
        </p:txBody>
      </p:sp>
      <p:sp>
        <p:nvSpPr>
          <p:cNvPr id="4" name="Slide Number Placeholder 3">
            <a:extLst>
              <a:ext uri="{FF2B5EF4-FFF2-40B4-BE49-F238E27FC236}">
                <a16:creationId xmlns:a16="http://schemas.microsoft.com/office/drawing/2014/main" id="{8BA11391-B1A5-4830-8183-74FFB4167E67}"/>
              </a:ext>
            </a:extLst>
          </p:cNvPr>
          <p:cNvSpPr>
            <a:spLocks noGrp="1"/>
          </p:cNvSpPr>
          <p:nvPr>
            <p:ph type="sldNum" sz="quarter" idx="5"/>
          </p:nvPr>
        </p:nvSpPr>
        <p:spPr/>
        <p:txBody>
          <a:bodyPr/>
          <a:lstStyle/>
          <a:p>
            <a:fld id="{D153221B-182A-467C-9763-B099843F194C}" type="slidenum">
              <a:rPr lang="en-US" smtClean="0"/>
              <a:t>16</a:t>
            </a:fld>
            <a:endParaRPr lang="en-US"/>
          </a:p>
        </p:txBody>
      </p:sp>
    </p:spTree>
    <p:extLst>
      <p:ext uri="{BB962C8B-B14F-4D97-AF65-F5344CB8AC3E}">
        <p14:creationId xmlns:p14="http://schemas.microsoft.com/office/powerpoint/2010/main" val="2366570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039F657-BFBC-44E1-A0E0-2BA2C8B07629}" type="datetimeFigureOut">
              <a:rPr lang="en-US" smtClean="0"/>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2A7784-BE63-4D9D-9008-2F9092DF678A}" type="slidenum">
              <a:rPr lang="en-US" smtClean="0"/>
              <a:t>‹#›</a:t>
            </a:fld>
            <a:endParaRPr lang="en-US"/>
          </a:p>
        </p:txBody>
      </p:sp>
    </p:spTree>
    <p:extLst>
      <p:ext uri="{BB962C8B-B14F-4D97-AF65-F5344CB8AC3E}">
        <p14:creationId xmlns:p14="http://schemas.microsoft.com/office/powerpoint/2010/main" val="665250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039F657-BFBC-44E1-A0E0-2BA2C8B07629}" type="datetimeFigureOut">
              <a:rPr lang="en-US" smtClean="0"/>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2A7784-BE63-4D9D-9008-2F9092DF678A}" type="slidenum">
              <a:rPr lang="en-US" smtClean="0"/>
              <a:t>‹#›</a:t>
            </a:fld>
            <a:endParaRPr lang="en-US"/>
          </a:p>
        </p:txBody>
      </p:sp>
    </p:spTree>
    <p:extLst>
      <p:ext uri="{BB962C8B-B14F-4D97-AF65-F5344CB8AC3E}">
        <p14:creationId xmlns:p14="http://schemas.microsoft.com/office/powerpoint/2010/main" val="2266000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039F657-BFBC-44E1-A0E0-2BA2C8B07629}" type="datetimeFigureOut">
              <a:rPr lang="en-US" smtClean="0"/>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2A7784-BE63-4D9D-9008-2F9092DF678A}"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390677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039F657-BFBC-44E1-A0E0-2BA2C8B07629}" type="datetimeFigureOut">
              <a:rPr lang="en-US" smtClean="0"/>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2A7784-BE63-4D9D-9008-2F9092DF678A}" type="slidenum">
              <a:rPr lang="en-US" smtClean="0"/>
              <a:t>‹#›</a:t>
            </a:fld>
            <a:endParaRPr lang="en-US"/>
          </a:p>
        </p:txBody>
      </p:sp>
    </p:spTree>
    <p:extLst>
      <p:ext uri="{BB962C8B-B14F-4D97-AF65-F5344CB8AC3E}">
        <p14:creationId xmlns:p14="http://schemas.microsoft.com/office/powerpoint/2010/main" val="40206114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039F657-BFBC-44E1-A0E0-2BA2C8B07629}" type="datetimeFigureOut">
              <a:rPr lang="en-US" smtClean="0"/>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2A7784-BE63-4D9D-9008-2F9092DF678A}"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548544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039F657-BFBC-44E1-A0E0-2BA2C8B07629}" type="datetimeFigureOut">
              <a:rPr lang="en-US" smtClean="0"/>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2A7784-BE63-4D9D-9008-2F9092DF678A}" type="slidenum">
              <a:rPr lang="en-US" smtClean="0"/>
              <a:t>‹#›</a:t>
            </a:fld>
            <a:endParaRPr lang="en-US"/>
          </a:p>
        </p:txBody>
      </p:sp>
    </p:spTree>
    <p:extLst>
      <p:ext uri="{BB962C8B-B14F-4D97-AF65-F5344CB8AC3E}">
        <p14:creationId xmlns:p14="http://schemas.microsoft.com/office/powerpoint/2010/main" val="13465858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39F657-BFBC-44E1-A0E0-2BA2C8B07629}" type="datetimeFigureOut">
              <a:rPr lang="en-US" smtClean="0"/>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2A7784-BE63-4D9D-9008-2F9092DF678A}" type="slidenum">
              <a:rPr lang="en-US" smtClean="0"/>
              <a:t>‹#›</a:t>
            </a:fld>
            <a:endParaRPr lang="en-US"/>
          </a:p>
        </p:txBody>
      </p:sp>
    </p:spTree>
    <p:extLst>
      <p:ext uri="{BB962C8B-B14F-4D97-AF65-F5344CB8AC3E}">
        <p14:creationId xmlns:p14="http://schemas.microsoft.com/office/powerpoint/2010/main" val="4960626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39F657-BFBC-44E1-A0E0-2BA2C8B07629}" type="datetimeFigureOut">
              <a:rPr lang="en-US" smtClean="0"/>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2A7784-BE63-4D9D-9008-2F9092DF678A}" type="slidenum">
              <a:rPr lang="en-US" smtClean="0"/>
              <a:t>‹#›</a:t>
            </a:fld>
            <a:endParaRPr lang="en-US"/>
          </a:p>
        </p:txBody>
      </p:sp>
    </p:spTree>
    <p:extLst>
      <p:ext uri="{BB962C8B-B14F-4D97-AF65-F5344CB8AC3E}">
        <p14:creationId xmlns:p14="http://schemas.microsoft.com/office/powerpoint/2010/main" val="3306857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39F657-BFBC-44E1-A0E0-2BA2C8B07629}" type="datetimeFigureOut">
              <a:rPr lang="en-US" smtClean="0"/>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2A7784-BE63-4D9D-9008-2F9092DF678A}" type="slidenum">
              <a:rPr lang="en-US" smtClean="0"/>
              <a:t>‹#›</a:t>
            </a:fld>
            <a:endParaRPr lang="en-US"/>
          </a:p>
        </p:txBody>
      </p:sp>
    </p:spTree>
    <p:extLst>
      <p:ext uri="{BB962C8B-B14F-4D97-AF65-F5344CB8AC3E}">
        <p14:creationId xmlns:p14="http://schemas.microsoft.com/office/powerpoint/2010/main" val="3942980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039F657-BFBC-44E1-A0E0-2BA2C8B07629}" type="datetimeFigureOut">
              <a:rPr lang="en-US" smtClean="0"/>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2A7784-BE63-4D9D-9008-2F9092DF678A}" type="slidenum">
              <a:rPr lang="en-US" smtClean="0"/>
              <a:t>‹#›</a:t>
            </a:fld>
            <a:endParaRPr lang="en-US"/>
          </a:p>
        </p:txBody>
      </p:sp>
    </p:spTree>
    <p:extLst>
      <p:ext uri="{BB962C8B-B14F-4D97-AF65-F5344CB8AC3E}">
        <p14:creationId xmlns:p14="http://schemas.microsoft.com/office/powerpoint/2010/main" val="277737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039F657-BFBC-44E1-A0E0-2BA2C8B07629}" type="datetimeFigureOut">
              <a:rPr lang="en-US" smtClean="0"/>
              <a:t>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2A7784-BE63-4D9D-9008-2F9092DF678A}" type="slidenum">
              <a:rPr lang="en-US" smtClean="0"/>
              <a:t>‹#›</a:t>
            </a:fld>
            <a:endParaRPr lang="en-US"/>
          </a:p>
        </p:txBody>
      </p:sp>
    </p:spTree>
    <p:extLst>
      <p:ext uri="{BB962C8B-B14F-4D97-AF65-F5344CB8AC3E}">
        <p14:creationId xmlns:p14="http://schemas.microsoft.com/office/powerpoint/2010/main" val="103734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39F657-BFBC-44E1-A0E0-2BA2C8B07629}" type="datetimeFigureOut">
              <a:rPr lang="en-US" smtClean="0"/>
              <a:t>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2A7784-BE63-4D9D-9008-2F9092DF678A}" type="slidenum">
              <a:rPr lang="en-US" smtClean="0"/>
              <a:t>‹#›</a:t>
            </a:fld>
            <a:endParaRPr lang="en-US"/>
          </a:p>
        </p:txBody>
      </p:sp>
    </p:spTree>
    <p:extLst>
      <p:ext uri="{BB962C8B-B14F-4D97-AF65-F5344CB8AC3E}">
        <p14:creationId xmlns:p14="http://schemas.microsoft.com/office/powerpoint/2010/main" val="2584156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39F657-BFBC-44E1-A0E0-2BA2C8B07629}" type="datetimeFigureOut">
              <a:rPr lang="en-US" smtClean="0"/>
              <a:t>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2A7784-BE63-4D9D-9008-2F9092DF678A}" type="slidenum">
              <a:rPr lang="en-US" smtClean="0"/>
              <a:t>‹#›</a:t>
            </a:fld>
            <a:endParaRPr lang="en-US"/>
          </a:p>
        </p:txBody>
      </p:sp>
    </p:spTree>
    <p:extLst>
      <p:ext uri="{BB962C8B-B14F-4D97-AF65-F5344CB8AC3E}">
        <p14:creationId xmlns:p14="http://schemas.microsoft.com/office/powerpoint/2010/main" val="434341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39F657-BFBC-44E1-A0E0-2BA2C8B07629}" type="datetimeFigureOut">
              <a:rPr lang="en-US" smtClean="0"/>
              <a:t>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2A7784-BE63-4D9D-9008-2F9092DF678A}" type="slidenum">
              <a:rPr lang="en-US" smtClean="0"/>
              <a:t>‹#›</a:t>
            </a:fld>
            <a:endParaRPr lang="en-US"/>
          </a:p>
        </p:txBody>
      </p:sp>
    </p:spTree>
    <p:extLst>
      <p:ext uri="{BB962C8B-B14F-4D97-AF65-F5344CB8AC3E}">
        <p14:creationId xmlns:p14="http://schemas.microsoft.com/office/powerpoint/2010/main" val="3953322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039F657-BFBC-44E1-A0E0-2BA2C8B07629}" type="datetimeFigureOut">
              <a:rPr lang="en-US" smtClean="0"/>
              <a:t>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2A7784-BE63-4D9D-9008-2F9092DF678A}" type="slidenum">
              <a:rPr lang="en-US" smtClean="0"/>
              <a:t>‹#›</a:t>
            </a:fld>
            <a:endParaRPr lang="en-US"/>
          </a:p>
        </p:txBody>
      </p:sp>
    </p:spTree>
    <p:extLst>
      <p:ext uri="{BB962C8B-B14F-4D97-AF65-F5344CB8AC3E}">
        <p14:creationId xmlns:p14="http://schemas.microsoft.com/office/powerpoint/2010/main" val="3492858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039F657-BFBC-44E1-A0E0-2BA2C8B07629}" type="datetimeFigureOut">
              <a:rPr lang="en-US" smtClean="0"/>
              <a:t>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2A7784-BE63-4D9D-9008-2F9092DF678A}" type="slidenum">
              <a:rPr lang="en-US" smtClean="0"/>
              <a:t>‹#›</a:t>
            </a:fld>
            <a:endParaRPr lang="en-US"/>
          </a:p>
        </p:txBody>
      </p:sp>
    </p:spTree>
    <p:extLst>
      <p:ext uri="{BB962C8B-B14F-4D97-AF65-F5344CB8AC3E}">
        <p14:creationId xmlns:p14="http://schemas.microsoft.com/office/powerpoint/2010/main" val="3073097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039F657-BFBC-44E1-A0E0-2BA2C8B07629}" type="datetimeFigureOut">
              <a:rPr lang="en-US" smtClean="0"/>
              <a:t>2/5/2025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12A7784-BE63-4D9D-9008-2F9092DF678A}" type="slidenum">
              <a:rPr lang="en-US" smtClean="0"/>
              <a:t>‹#›</a:t>
            </a:fld>
            <a:endParaRPr lang="en-US"/>
          </a:p>
        </p:txBody>
      </p:sp>
      <p:pic>
        <p:nvPicPr>
          <p:cNvPr id="15" name="Picture 14" descr="Graphical user interface, application&#10;&#10;Description automatically generated">
            <a:extLst>
              <a:ext uri="{FF2B5EF4-FFF2-40B4-BE49-F238E27FC236}">
                <a16:creationId xmlns:a16="http://schemas.microsoft.com/office/drawing/2014/main" id="{5CEE0389-A1BF-420D-B6FF-2545D39E7BE1}"/>
              </a:ext>
            </a:extLst>
          </p:cNvPr>
          <p:cNvPicPr>
            <a:picLocks noChangeAspect="1"/>
          </p:cNvPicPr>
          <p:nvPr userDrawn="1"/>
        </p:nvPicPr>
        <p:blipFill rotWithShape="1">
          <a:blip r:embed="rId18">
            <a:extLst>
              <a:ext uri="{28A0092B-C50C-407E-A947-70E740481C1C}">
                <a14:useLocalDpi xmlns:a14="http://schemas.microsoft.com/office/drawing/2010/main" val="0"/>
              </a:ext>
            </a:extLst>
          </a:blip>
          <a:srcRect l="9821" t="45655" r="14435" b="33849"/>
          <a:stretch/>
        </p:blipFill>
        <p:spPr>
          <a:xfrm>
            <a:off x="9343167" y="6046495"/>
            <a:ext cx="2660806" cy="719983"/>
          </a:xfrm>
          <a:prstGeom prst="rect">
            <a:avLst/>
          </a:prstGeom>
        </p:spPr>
      </p:pic>
    </p:spTree>
    <p:extLst>
      <p:ext uri="{BB962C8B-B14F-4D97-AF65-F5344CB8AC3E}">
        <p14:creationId xmlns:p14="http://schemas.microsoft.com/office/powerpoint/2010/main" val="13990365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jayu2@uw.edu" TargetMode="Externa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cdc.gov/traumatic-brain-injury/data-research/facts-stats/index.html"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hyperlink" Target="https://www.healthquality.va.gov/guidelines/Rehab/mtbi/VADODmTBICPGFinal508.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1.emf"/></Relationships>
</file>

<file path=ppt/slides/_rels/slide2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3.emf"/></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ptsd.va.gov/appvid/mobile/index.asp" TargetMode="Externa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1508642"/>
            <a:ext cx="12192000" cy="1843988"/>
          </a:xfrm>
          <a:solidFill>
            <a:schemeClr val="tx2">
              <a:alpha val="63000"/>
            </a:schemeClr>
          </a:solidFill>
        </p:spPr>
        <p:txBody>
          <a:bodyPr/>
          <a:lstStyle/>
          <a:p>
            <a:pPr algn="ctr"/>
            <a:r>
              <a:rPr lang="en-US" sz="4400" dirty="0">
                <a:solidFill>
                  <a:schemeClr val="bg1"/>
                </a:solidFill>
                <a:effectLst>
                  <a:outerShdw blurRad="38100" dist="38100" dir="2700000" algn="tl">
                    <a:srgbClr val="000000">
                      <a:alpha val="43137"/>
                    </a:srgbClr>
                  </a:outerShdw>
                </a:effectLst>
              </a:rPr>
              <a:t>TBI and PTSD: </a:t>
            </a:r>
            <a:br>
              <a:rPr lang="en-US" sz="4400" dirty="0">
                <a:solidFill>
                  <a:schemeClr val="bg1"/>
                </a:solidFill>
                <a:effectLst>
                  <a:outerShdw blurRad="38100" dist="38100" dir="2700000" algn="tl">
                    <a:srgbClr val="000000">
                      <a:alpha val="43137"/>
                    </a:srgbClr>
                  </a:outerShdw>
                </a:effectLst>
              </a:rPr>
            </a:br>
            <a:r>
              <a:rPr lang="en-US" sz="3600" dirty="0">
                <a:solidFill>
                  <a:schemeClr val="bg1"/>
                </a:solidFill>
                <a:effectLst>
                  <a:outerShdw blurRad="38100" dist="38100" dir="2700000" algn="tl">
                    <a:srgbClr val="000000">
                      <a:alpha val="43137"/>
                    </a:srgbClr>
                  </a:outerShdw>
                </a:effectLst>
              </a:rPr>
              <a:t>How Do Comorbid Conditions Impact </a:t>
            </a:r>
            <a:br>
              <a:rPr lang="en-US" sz="3600" dirty="0">
                <a:solidFill>
                  <a:schemeClr val="bg1"/>
                </a:solidFill>
                <a:effectLst>
                  <a:outerShdw blurRad="38100" dist="38100" dir="2700000" algn="tl">
                    <a:srgbClr val="000000">
                      <a:alpha val="43137"/>
                    </a:srgbClr>
                  </a:outerShdw>
                </a:effectLst>
              </a:rPr>
            </a:br>
            <a:r>
              <a:rPr lang="en-US" sz="3600" dirty="0">
                <a:solidFill>
                  <a:schemeClr val="bg1"/>
                </a:solidFill>
                <a:effectLst>
                  <a:outerShdw blurRad="38100" dist="38100" dir="2700000" algn="tl">
                    <a:srgbClr val="000000">
                      <a:alpha val="43137"/>
                    </a:srgbClr>
                  </a:outerShdw>
                </a:effectLst>
              </a:rPr>
              <a:t>Assessment and Treatment?</a:t>
            </a:r>
            <a:endParaRPr lang="en-US" sz="4400" dirty="0">
              <a:solidFill>
                <a:schemeClr val="bg1"/>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524000" y="3748442"/>
            <a:ext cx="9144000" cy="1655762"/>
          </a:xfrm>
        </p:spPr>
        <p:txBody>
          <a:bodyPr>
            <a:normAutofit lnSpcReduction="10000"/>
          </a:bodyPr>
          <a:lstStyle/>
          <a:p>
            <a:pPr algn="l"/>
            <a:r>
              <a:rPr lang="en-US" sz="2000" b="1" dirty="0"/>
              <a:t>Jay M. Uomoto, PhD</a:t>
            </a:r>
          </a:p>
          <a:p>
            <a:pPr algn="l"/>
            <a:r>
              <a:rPr lang="en-US" sz="2000" b="1" dirty="0"/>
              <a:t>University of Washington School of Medicine</a:t>
            </a:r>
          </a:p>
          <a:p>
            <a:pPr algn="l"/>
            <a:r>
              <a:rPr lang="en-US" sz="2000" b="1" dirty="0"/>
              <a:t>Department of Psychiatry and Behavioral Sciences</a:t>
            </a:r>
          </a:p>
          <a:p>
            <a:pPr algn="l"/>
            <a:r>
              <a:rPr lang="en-US" sz="2000" b="1" dirty="0">
                <a:solidFill>
                  <a:schemeClr val="tx2">
                    <a:lumMod val="40000"/>
                    <a:lumOff val="60000"/>
                  </a:schemeClr>
                </a:solidFill>
                <a:hlinkClick r:id="rId2">
                  <a:extLst>
                    <a:ext uri="{A12FA001-AC4F-418D-AE19-62706E023703}">
                      <ahyp:hlinkClr xmlns:ahyp="http://schemas.microsoft.com/office/drawing/2018/hyperlinkcolor" val="tx"/>
                    </a:ext>
                  </a:extLst>
                </a:hlinkClick>
              </a:rPr>
              <a:t>jayu2@uw.edu</a:t>
            </a:r>
            <a:r>
              <a:rPr lang="en-US" sz="2000" b="1" dirty="0">
                <a:solidFill>
                  <a:schemeClr val="tx2">
                    <a:lumMod val="40000"/>
                    <a:lumOff val="60000"/>
                  </a:schemeClr>
                </a:solidFill>
              </a:rPr>
              <a:t> </a:t>
            </a:r>
          </a:p>
        </p:txBody>
      </p:sp>
      <p:sp>
        <p:nvSpPr>
          <p:cNvPr id="5" name="Footer Placeholder 5"/>
          <p:cNvSpPr>
            <a:spLocks noGrp="1"/>
          </p:cNvSpPr>
          <p:nvPr>
            <p:ph type="ftr" sz="quarter" idx="11"/>
          </p:nvPr>
        </p:nvSpPr>
        <p:spPr>
          <a:xfrm>
            <a:off x="7178422" y="6076604"/>
            <a:ext cx="2009823" cy="365125"/>
          </a:xfrm>
        </p:spPr>
        <p:txBody>
          <a:bodyPr/>
          <a:lstStyle/>
          <a:p>
            <a:pPr algn="l"/>
            <a:r>
              <a:rPr lang="en-US" sz="2000" b="1" dirty="0">
                <a:solidFill>
                  <a:srgbClr val="002060"/>
                </a:solidFill>
              </a:rPr>
              <a:t>TBI-BH ECHO</a:t>
            </a:r>
          </a:p>
        </p:txBody>
      </p:sp>
      <p:pic>
        <p:nvPicPr>
          <p:cNvPr id="6" name="Picture 5"/>
          <p:cNvPicPr/>
          <p:nvPr/>
        </p:nvPicPr>
        <p:blipFill>
          <a:blip r:embed="rId3"/>
          <a:stretch>
            <a:fillRect/>
          </a:stretch>
        </p:blipFill>
        <p:spPr>
          <a:xfrm>
            <a:off x="6610235" y="5961418"/>
            <a:ext cx="444137" cy="480311"/>
          </a:xfrm>
          <a:prstGeom prst="rect">
            <a:avLst/>
          </a:prstGeom>
        </p:spPr>
      </p:pic>
      <p:pic>
        <p:nvPicPr>
          <p:cNvPr id="7" name="Picture 6"/>
          <p:cNvPicPr/>
          <p:nvPr/>
        </p:nvPicPr>
        <p:blipFill>
          <a:blip r:embed="rId3"/>
          <a:stretch>
            <a:fillRect/>
          </a:stretch>
        </p:blipFill>
        <p:spPr>
          <a:xfrm>
            <a:off x="914400" y="451692"/>
            <a:ext cx="609600" cy="713740"/>
          </a:xfrm>
          <a:prstGeom prst="rect">
            <a:avLst/>
          </a:prstGeom>
        </p:spPr>
      </p:pic>
      <p:pic>
        <p:nvPicPr>
          <p:cNvPr id="8" name="Picture 7" descr="echo-logo"/>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85314" y="5904132"/>
            <a:ext cx="950174" cy="537597"/>
          </a:xfrm>
          <a:prstGeom prst="rect">
            <a:avLst/>
          </a:prstGeom>
          <a:noFill/>
          <a:ln>
            <a:noFill/>
          </a:ln>
        </p:spPr>
      </p:pic>
      <p:pic>
        <p:nvPicPr>
          <p:cNvPr id="9" name="Picture 8"/>
          <p:cNvPicPr>
            <a:picLocks noChangeAspect="1"/>
          </p:cNvPicPr>
          <p:nvPr/>
        </p:nvPicPr>
        <p:blipFill>
          <a:blip r:embed="rId5"/>
          <a:stretch>
            <a:fillRect/>
          </a:stretch>
        </p:blipFill>
        <p:spPr>
          <a:xfrm>
            <a:off x="1523999" y="5846739"/>
            <a:ext cx="1329813" cy="688653"/>
          </a:xfrm>
          <a:prstGeom prst="rect">
            <a:avLst/>
          </a:prstGeom>
        </p:spPr>
      </p:pic>
      <p:sp>
        <p:nvSpPr>
          <p:cNvPr id="10" name="TextBox 9"/>
          <p:cNvSpPr txBox="1"/>
          <p:nvPr/>
        </p:nvSpPr>
        <p:spPr>
          <a:xfrm>
            <a:off x="1662020" y="227694"/>
            <a:ext cx="5996763" cy="954107"/>
          </a:xfrm>
          <a:prstGeom prst="rect">
            <a:avLst/>
          </a:prstGeom>
          <a:noFill/>
        </p:spPr>
        <p:txBody>
          <a:bodyPr wrap="square" rtlCol="0">
            <a:spAutoFit/>
          </a:bodyPr>
          <a:lstStyle/>
          <a:p>
            <a:r>
              <a:rPr lang="en-US" sz="2800" b="1" dirty="0">
                <a:solidFill>
                  <a:srgbClr val="002060"/>
                </a:solidFill>
              </a:rPr>
              <a:t>TBI-BH ECHO</a:t>
            </a:r>
          </a:p>
          <a:p>
            <a:r>
              <a:rPr lang="en-US" sz="1400" dirty="0">
                <a:solidFill>
                  <a:srgbClr val="002060"/>
                </a:solidFill>
              </a:rPr>
              <a:t>Traumatic Brain Injury – Behavioral Health  ECHO</a:t>
            </a:r>
          </a:p>
          <a:p>
            <a:r>
              <a:rPr lang="en-US" sz="1400" dirty="0">
                <a:solidFill>
                  <a:srgbClr val="D6AD00"/>
                </a:solidFill>
              </a:rPr>
              <a:t>UW Medicine | Psychiatry and Behavioral Sciences</a:t>
            </a:r>
          </a:p>
        </p:txBody>
      </p:sp>
      <p:sp>
        <p:nvSpPr>
          <p:cNvPr id="4" name="TextBox 3">
            <a:extLst>
              <a:ext uri="{FF2B5EF4-FFF2-40B4-BE49-F238E27FC236}">
                <a16:creationId xmlns:a16="http://schemas.microsoft.com/office/drawing/2014/main" id="{23CF876E-FE88-2A3F-4E83-398930E0C3CB}"/>
              </a:ext>
            </a:extLst>
          </p:cNvPr>
          <p:cNvSpPr txBox="1"/>
          <p:nvPr/>
        </p:nvSpPr>
        <p:spPr>
          <a:xfrm>
            <a:off x="3514056" y="4949248"/>
            <a:ext cx="2581944" cy="400110"/>
          </a:xfrm>
          <a:prstGeom prst="rect">
            <a:avLst/>
          </a:prstGeom>
          <a:noFill/>
        </p:spPr>
        <p:txBody>
          <a:bodyPr wrap="square" rtlCol="0">
            <a:spAutoFit/>
          </a:bodyPr>
          <a:lstStyle/>
          <a:p>
            <a:r>
              <a:rPr lang="en-US" sz="2000" dirty="0">
                <a:solidFill>
                  <a:schemeClr val="tx1">
                    <a:lumMod val="50000"/>
                    <a:lumOff val="50000"/>
                  </a:schemeClr>
                </a:solidFill>
              </a:rPr>
              <a:t>7 February 2025</a:t>
            </a:r>
          </a:p>
        </p:txBody>
      </p:sp>
    </p:spTree>
    <p:extLst>
      <p:ext uri="{BB962C8B-B14F-4D97-AF65-F5344CB8AC3E}">
        <p14:creationId xmlns:p14="http://schemas.microsoft.com/office/powerpoint/2010/main" val="1755315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C2BD8D0-EA3B-D0E0-24C7-A6E0771774A2}"/>
            </a:ext>
          </a:extLst>
        </p:cNvPr>
        <p:cNvGrpSpPr/>
        <p:nvPr/>
      </p:nvGrpSpPr>
      <p:grpSpPr>
        <a:xfrm>
          <a:off x="0" y="0"/>
          <a:ext cx="0" cy="0"/>
          <a:chOff x="0" y="0"/>
          <a:chExt cx="0" cy="0"/>
        </a:xfrm>
      </p:grpSpPr>
      <p:grpSp>
        <p:nvGrpSpPr>
          <p:cNvPr id="12" name="Group 11">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 name="Straight Connector 12">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16">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Isosceles Triangle 20">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Isosceles Triangle 21">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24" name="Rectangle 23">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extBox 1">
            <a:extLst>
              <a:ext uri="{FF2B5EF4-FFF2-40B4-BE49-F238E27FC236}">
                <a16:creationId xmlns:a16="http://schemas.microsoft.com/office/drawing/2014/main" id="{DFEBBE53-C97A-7C7B-EF3F-2075C5EF4A65}"/>
              </a:ext>
            </a:extLst>
          </p:cNvPr>
          <p:cNvSpPr txBox="1"/>
          <p:nvPr/>
        </p:nvSpPr>
        <p:spPr>
          <a:xfrm>
            <a:off x="347503" y="1236780"/>
            <a:ext cx="5231871" cy="137560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100" dirty="0">
                <a:solidFill>
                  <a:schemeClr val="bg1"/>
                </a:solidFill>
                <a:effectLst>
                  <a:outerShdw blurRad="38100" dist="38100" dir="2700000" algn="tl">
                    <a:srgbClr val="000000">
                      <a:alpha val="43137"/>
                    </a:srgbClr>
                  </a:outerShdw>
                </a:effectLst>
                <a:latin typeface="+mj-lt"/>
                <a:ea typeface="+mj-ea"/>
                <a:cs typeface="+mj-cs"/>
              </a:rPr>
              <a:t>Co-Occurring PTSD and TBI: A Final Common Pathway</a:t>
            </a:r>
          </a:p>
        </p:txBody>
      </p:sp>
      <p:sp>
        <p:nvSpPr>
          <p:cNvPr id="7" name="TextBox 6">
            <a:extLst>
              <a:ext uri="{FF2B5EF4-FFF2-40B4-BE49-F238E27FC236}">
                <a16:creationId xmlns:a16="http://schemas.microsoft.com/office/drawing/2014/main" id="{643A905D-9EF5-0F0C-0A0D-85E4ED5A0C5A}"/>
              </a:ext>
            </a:extLst>
          </p:cNvPr>
          <p:cNvSpPr txBox="1"/>
          <p:nvPr/>
        </p:nvSpPr>
        <p:spPr>
          <a:xfrm>
            <a:off x="697876" y="2909912"/>
            <a:ext cx="4080456" cy="1852610"/>
          </a:xfrm>
          <a:prstGeom prst="rect">
            <a:avLst/>
          </a:prstGeom>
          <a:ln>
            <a:solidFill>
              <a:schemeClr val="bg1"/>
            </a:solidFill>
          </a:ln>
        </p:spPr>
        <p:txBody>
          <a:bodyPr vert="horz" lIns="91440" tIns="45720" rIns="91440" bIns="45720" rtlCol="0">
            <a:normAutofit/>
          </a:bodyPr>
          <a:lstStyle/>
          <a:p>
            <a:pPr marL="0" marR="0">
              <a:spcBef>
                <a:spcPts val="1000"/>
              </a:spcBef>
              <a:buClr>
                <a:schemeClr val="accent1"/>
              </a:buClr>
              <a:buSzPct val="80000"/>
            </a:pPr>
            <a:r>
              <a:rPr lang="en-US" dirty="0">
                <a:solidFill>
                  <a:schemeClr val="bg1"/>
                </a:solidFill>
                <a:effectLst/>
              </a:rPr>
              <a:t>Uomoto, J. M. &amp; Williams, R. M. (2009). Post-acute polytrauma rehabilitation and integrated care of returning veterans: Toward a holistic approach.  </a:t>
            </a:r>
            <a:r>
              <a:rPr lang="en-US" i="1" dirty="0">
                <a:solidFill>
                  <a:schemeClr val="bg1"/>
                </a:solidFill>
                <a:effectLst/>
              </a:rPr>
              <a:t>Rehabilitation Psychology</a:t>
            </a:r>
            <a:r>
              <a:rPr lang="en-US" dirty="0">
                <a:solidFill>
                  <a:schemeClr val="bg1"/>
                </a:solidFill>
                <a:effectLst/>
              </a:rPr>
              <a:t>, </a:t>
            </a:r>
            <a:r>
              <a:rPr lang="en-US" i="1" dirty="0">
                <a:solidFill>
                  <a:schemeClr val="bg1"/>
                </a:solidFill>
                <a:effectLst/>
              </a:rPr>
              <a:t>54</a:t>
            </a:r>
            <a:r>
              <a:rPr lang="en-US" dirty="0">
                <a:solidFill>
                  <a:schemeClr val="bg1"/>
                </a:solidFill>
                <a:effectLst/>
              </a:rPr>
              <a:t>, 259-269.</a:t>
            </a:r>
          </a:p>
        </p:txBody>
      </p:sp>
      <p:pic>
        <p:nvPicPr>
          <p:cNvPr id="4" name="Picture 3">
            <a:extLst>
              <a:ext uri="{FF2B5EF4-FFF2-40B4-BE49-F238E27FC236}">
                <a16:creationId xmlns:a16="http://schemas.microsoft.com/office/drawing/2014/main" id="{DFFC03EB-EF15-9676-8CF5-A5A8D775DD60}"/>
              </a:ext>
            </a:extLst>
          </p:cNvPr>
          <p:cNvPicPr>
            <a:picLocks noChangeAspect="1"/>
          </p:cNvPicPr>
          <p:nvPr/>
        </p:nvPicPr>
        <p:blipFill>
          <a:blip r:embed="rId3"/>
          <a:stretch>
            <a:fillRect/>
          </a:stretch>
        </p:blipFill>
        <p:spPr>
          <a:xfrm>
            <a:off x="5359945" y="1154244"/>
            <a:ext cx="6763230" cy="4446824"/>
          </a:xfrm>
          <a:prstGeom prst="rect">
            <a:avLst/>
          </a:prstGeom>
        </p:spPr>
      </p:pic>
      <p:sp>
        <p:nvSpPr>
          <p:cNvPr id="30" name="Isosceles Triangle 29">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889197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1BEED-B7C8-A145-E3AF-4B82360FC49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2C81FDA-C545-510B-DA50-B89B14E4732B}"/>
              </a:ext>
            </a:extLst>
          </p:cNvPr>
          <p:cNvSpPr txBox="1"/>
          <p:nvPr/>
        </p:nvSpPr>
        <p:spPr>
          <a:xfrm>
            <a:off x="0" y="-3614"/>
            <a:ext cx="12192000" cy="584775"/>
          </a:xfrm>
          <a:prstGeom prst="rect">
            <a:avLst/>
          </a:prstGeom>
          <a:solidFill>
            <a:schemeClr val="accent5">
              <a:lumMod val="75000"/>
              <a:alpha val="63000"/>
            </a:schemeClr>
          </a:solid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Diagnosing TBI: Ohio State University TBI Identification Method</a:t>
            </a:r>
          </a:p>
        </p:txBody>
      </p:sp>
      <p:pic>
        <p:nvPicPr>
          <p:cNvPr id="6" name="Picture 5">
            <a:extLst>
              <a:ext uri="{FF2B5EF4-FFF2-40B4-BE49-F238E27FC236}">
                <a16:creationId xmlns:a16="http://schemas.microsoft.com/office/drawing/2014/main" id="{ED9CE910-F5EE-592A-A1F5-ED72B85EA3A3}"/>
              </a:ext>
            </a:extLst>
          </p:cNvPr>
          <p:cNvPicPr>
            <a:picLocks noChangeAspect="1"/>
          </p:cNvPicPr>
          <p:nvPr/>
        </p:nvPicPr>
        <p:blipFill>
          <a:blip r:embed="rId3"/>
          <a:stretch>
            <a:fillRect/>
          </a:stretch>
        </p:blipFill>
        <p:spPr>
          <a:xfrm>
            <a:off x="712834" y="569323"/>
            <a:ext cx="10766332" cy="6288677"/>
          </a:xfrm>
          <a:prstGeom prst="rect">
            <a:avLst/>
          </a:prstGeom>
        </p:spPr>
      </p:pic>
    </p:spTree>
    <p:extLst>
      <p:ext uri="{BB962C8B-B14F-4D97-AF65-F5344CB8AC3E}">
        <p14:creationId xmlns:p14="http://schemas.microsoft.com/office/powerpoint/2010/main" val="1710849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1EFF1A-F227-607F-3756-CA39DE4C4E1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4A7F20A-9EA8-848A-AFAF-3F31B527ECFE}"/>
              </a:ext>
            </a:extLst>
          </p:cNvPr>
          <p:cNvSpPr txBox="1"/>
          <p:nvPr/>
        </p:nvSpPr>
        <p:spPr>
          <a:xfrm>
            <a:off x="0" y="-3614"/>
            <a:ext cx="12192000" cy="584775"/>
          </a:xfrm>
          <a:prstGeom prst="rect">
            <a:avLst/>
          </a:prstGeom>
          <a:solidFill>
            <a:schemeClr val="accent5">
              <a:lumMod val="75000"/>
              <a:alpha val="63000"/>
            </a:schemeClr>
          </a:solid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Diagnosing TBI: Ohio State University TBI Identification Method</a:t>
            </a:r>
          </a:p>
        </p:txBody>
      </p:sp>
      <p:pic>
        <p:nvPicPr>
          <p:cNvPr id="4" name="Picture 3">
            <a:extLst>
              <a:ext uri="{FF2B5EF4-FFF2-40B4-BE49-F238E27FC236}">
                <a16:creationId xmlns:a16="http://schemas.microsoft.com/office/drawing/2014/main" id="{072CCBFE-CB63-C353-417A-379ABB38E6C5}"/>
              </a:ext>
            </a:extLst>
          </p:cNvPr>
          <p:cNvPicPr>
            <a:picLocks noChangeAspect="1"/>
          </p:cNvPicPr>
          <p:nvPr/>
        </p:nvPicPr>
        <p:blipFill>
          <a:blip r:embed="rId3"/>
          <a:stretch>
            <a:fillRect/>
          </a:stretch>
        </p:blipFill>
        <p:spPr>
          <a:xfrm>
            <a:off x="1454209" y="725373"/>
            <a:ext cx="7381023" cy="6132627"/>
          </a:xfrm>
          <a:prstGeom prst="rect">
            <a:avLst/>
          </a:prstGeom>
        </p:spPr>
      </p:pic>
    </p:spTree>
    <p:extLst>
      <p:ext uri="{BB962C8B-B14F-4D97-AF65-F5344CB8AC3E}">
        <p14:creationId xmlns:p14="http://schemas.microsoft.com/office/powerpoint/2010/main" val="1365552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A38DE8-FCD3-CBAA-2DFD-50303AE956E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D8EC50E-604A-335D-E805-AD071A74DEED}"/>
              </a:ext>
            </a:extLst>
          </p:cNvPr>
          <p:cNvSpPr txBox="1"/>
          <p:nvPr/>
        </p:nvSpPr>
        <p:spPr>
          <a:xfrm>
            <a:off x="0" y="-3614"/>
            <a:ext cx="12192000" cy="584775"/>
          </a:xfrm>
          <a:prstGeom prst="rect">
            <a:avLst/>
          </a:prstGeom>
          <a:solidFill>
            <a:schemeClr val="accent5">
              <a:lumMod val="75000"/>
              <a:alpha val="63000"/>
            </a:schemeClr>
          </a:solid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Classification of Traumatic Brain Injury Severity</a:t>
            </a:r>
          </a:p>
        </p:txBody>
      </p:sp>
      <p:sp>
        <p:nvSpPr>
          <p:cNvPr id="3" name="TextBox 2">
            <a:extLst>
              <a:ext uri="{FF2B5EF4-FFF2-40B4-BE49-F238E27FC236}">
                <a16:creationId xmlns:a16="http://schemas.microsoft.com/office/drawing/2014/main" id="{FE661E90-B0B7-A5DB-B313-A6A274BAFFF5}"/>
              </a:ext>
            </a:extLst>
          </p:cNvPr>
          <p:cNvSpPr txBox="1"/>
          <p:nvPr/>
        </p:nvSpPr>
        <p:spPr>
          <a:xfrm>
            <a:off x="1371600" y="5666282"/>
            <a:ext cx="6768060" cy="923330"/>
          </a:xfrm>
          <a:prstGeom prst="rect">
            <a:avLst/>
          </a:prstGeom>
          <a:noFill/>
          <a:ln w="28575">
            <a:solidFill>
              <a:schemeClr val="tx2">
                <a:lumMod val="60000"/>
                <a:lumOff val="40000"/>
              </a:schemeClr>
            </a:solidFill>
          </a:ln>
        </p:spPr>
        <p:txBody>
          <a:bodyPr wrap="square" rtlCol="0">
            <a:spAutoFit/>
          </a:bodyPr>
          <a:lstStyle/>
          <a:p>
            <a:r>
              <a:rPr lang="en-US" b="1" dirty="0"/>
              <a:t>Good Reference for Patients and Clinicians:</a:t>
            </a:r>
          </a:p>
          <a:p>
            <a:r>
              <a:rPr lang="en-US" dirty="0"/>
              <a:t>CDC Traumatic Brain Injury and Concussion</a:t>
            </a:r>
          </a:p>
          <a:p>
            <a:r>
              <a:rPr lang="en-US" dirty="0">
                <a:hlinkClick r:id="rId3"/>
              </a:rPr>
              <a:t>Facts About TBI | Traumatic Brain Injury &amp; Concussion | CDC</a:t>
            </a:r>
            <a:endParaRPr lang="en-US" dirty="0"/>
          </a:p>
        </p:txBody>
      </p:sp>
      <p:sp>
        <p:nvSpPr>
          <p:cNvPr id="4" name="TextBox 3">
            <a:extLst>
              <a:ext uri="{FF2B5EF4-FFF2-40B4-BE49-F238E27FC236}">
                <a16:creationId xmlns:a16="http://schemas.microsoft.com/office/drawing/2014/main" id="{A804F9EE-699D-B596-D0C1-85FE51F306EF}"/>
              </a:ext>
            </a:extLst>
          </p:cNvPr>
          <p:cNvSpPr txBox="1"/>
          <p:nvPr/>
        </p:nvSpPr>
        <p:spPr>
          <a:xfrm>
            <a:off x="397239" y="4537024"/>
            <a:ext cx="10223292" cy="923330"/>
          </a:xfrm>
          <a:prstGeom prst="rect">
            <a:avLst/>
          </a:prstGeom>
          <a:noFill/>
          <a:ln w="28575">
            <a:solidFill>
              <a:schemeClr val="tx2">
                <a:lumMod val="60000"/>
                <a:lumOff val="40000"/>
              </a:schemeClr>
            </a:solidFill>
          </a:ln>
        </p:spPr>
        <p:txBody>
          <a:bodyPr wrap="square" rtlCol="0">
            <a:spAutoFit/>
          </a:bodyPr>
          <a:lstStyle/>
          <a:p>
            <a:r>
              <a:rPr lang="en-US" b="1" dirty="0"/>
              <a:t>Good Reference for Patients and Clinicians:</a:t>
            </a:r>
          </a:p>
          <a:p>
            <a:r>
              <a:rPr lang="en-US" dirty="0">
                <a:hlinkClick r:id="rId4"/>
              </a:rPr>
              <a:t>VA/DoD Clinical Practice Guideline for the Management and Rehabilitation of Post-Acute Mild Traumatic Brain Injury</a:t>
            </a:r>
            <a:r>
              <a:rPr lang="en-US" dirty="0"/>
              <a:t> Version 3.0, June 2021</a:t>
            </a:r>
          </a:p>
        </p:txBody>
      </p:sp>
      <p:pic>
        <p:nvPicPr>
          <p:cNvPr id="6" name="Picture 5">
            <a:extLst>
              <a:ext uri="{FF2B5EF4-FFF2-40B4-BE49-F238E27FC236}">
                <a16:creationId xmlns:a16="http://schemas.microsoft.com/office/drawing/2014/main" id="{40E29EAA-92E5-AA4F-58EF-E4B7C7ED3DBE}"/>
              </a:ext>
            </a:extLst>
          </p:cNvPr>
          <p:cNvPicPr>
            <a:picLocks noChangeAspect="1"/>
          </p:cNvPicPr>
          <p:nvPr/>
        </p:nvPicPr>
        <p:blipFill>
          <a:blip r:embed="rId5"/>
          <a:srcRect b="38642"/>
          <a:stretch/>
        </p:blipFill>
        <p:spPr>
          <a:xfrm>
            <a:off x="159894" y="899619"/>
            <a:ext cx="11538729" cy="326764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463067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29A1CD-3B07-0AAA-C502-C116B92BAD7E}"/>
            </a:ext>
          </a:extLst>
        </p:cNvPr>
        <p:cNvGrpSpPr/>
        <p:nvPr/>
      </p:nvGrpSpPr>
      <p:grpSpPr>
        <a:xfrm>
          <a:off x="0" y="0"/>
          <a:ext cx="0" cy="0"/>
          <a:chOff x="0" y="0"/>
          <a:chExt cx="0" cy="0"/>
        </a:xfrm>
      </p:grpSpPr>
      <p:pic>
        <p:nvPicPr>
          <p:cNvPr id="3074" name="Picture 2" descr="What is Traumatic Brain Injury (TBI) | Signs and Symptoms of Brain Injury">
            <a:extLst>
              <a:ext uri="{FF2B5EF4-FFF2-40B4-BE49-F238E27FC236}">
                <a16:creationId xmlns:a16="http://schemas.microsoft.com/office/drawing/2014/main" id="{D8522E28-DB73-61AB-57CC-1DACFAD0DC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4747" y="2632433"/>
            <a:ext cx="3918862" cy="250807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2AFAE20-D974-6865-A482-E95CA3EDF872}"/>
              </a:ext>
            </a:extLst>
          </p:cNvPr>
          <p:cNvSpPr txBox="1"/>
          <p:nvPr/>
        </p:nvSpPr>
        <p:spPr>
          <a:xfrm>
            <a:off x="0" y="-3614"/>
            <a:ext cx="12192000" cy="1077218"/>
          </a:xfrm>
          <a:prstGeom prst="rect">
            <a:avLst/>
          </a:prstGeom>
          <a:solidFill>
            <a:schemeClr val="accent5">
              <a:lumMod val="75000"/>
              <a:alpha val="63000"/>
            </a:schemeClr>
          </a:solid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Classification of Traumatic Brain Injury Severity: </a:t>
            </a:r>
          </a:p>
          <a:p>
            <a:r>
              <a:rPr lang="en-US" sz="3200" dirty="0">
                <a:solidFill>
                  <a:schemeClr val="bg1"/>
                </a:solidFill>
                <a:effectLst>
                  <a:outerShdw blurRad="38100" dist="38100" dir="2700000" algn="tl">
                    <a:srgbClr val="000000">
                      <a:alpha val="43137"/>
                    </a:srgbClr>
                  </a:outerShdw>
                </a:effectLst>
              </a:rPr>
              <a:t>Some Considerations</a:t>
            </a:r>
          </a:p>
        </p:txBody>
      </p:sp>
      <p:sp>
        <p:nvSpPr>
          <p:cNvPr id="5" name="TextBox 4">
            <a:extLst>
              <a:ext uri="{FF2B5EF4-FFF2-40B4-BE49-F238E27FC236}">
                <a16:creationId xmlns:a16="http://schemas.microsoft.com/office/drawing/2014/main" id="{F7FF7042-32D8-EBD7-69CE-BA127DD662C7}"/>
              </a:ext>
            </a:extLst>
          </p:cNvPr>
          <p:cNvSpPr txBox="1"/>
          <p:nvPr/>
        </p:nvSpPr>
        <p:spPr>
          <a:xfrm>
            <a:off x="571665" y="1461542"/>
            <a:ext cx="8789692" cy="4401205"/>
          </a:xfrm>
          <a:prstGeom prst="rect">
            <a:avLst/>
          </a:prstGeom>
          <a:solidFill>
            <a:schemeClr val="accent1">
              <a:lumMod val="75000"/>
              <a:alpha val="73000"/>
            </a:schemeClr>
          </a:solidFill>
        </p:spPr>
        <p:txBody>
          <a:bodyPr wrap="square" rtlCol="0">
            <a:spAutoFit/>
          </a:bodyPr>
          <a:lstStyle/>
          <a:p>
            <a:pPr marL="342900" indent="-342900">
              <a:spcBef>
                <a:spcPts val="600"/>
              </a:spcBef>
              <a:spcAft>
                <a:spcPts val="600"/>
              </a:spcAft>
              <a:buFont typeface="Courier New" panose="02070309020205020404" pitchFamily="49" charset="0"/>
              <a:buChar char="o"/>
            </a:pPr>
            <a:r>
              <a:rPr lang="en-US" sz="2400" dirty="0">
                <a:solidFill>
                  <a:schemeClr val="bg1"/>
                </a:solidFill>
                <a:effectLst>
                  <a:outerShdw blurRad="38100" dist="38100" dir="2700000" algn="tl">
                    <a:srgbClr val="000000">
                      <a:alpha val="43137"/>
                    </a:srgbClr>
                  </a:outerShdw>
                </a:effectLst>
              </a:rPr>
              <a:t>Mechanism and circumstances of the injury</a:t>
            </a:r>
          </a:p>
          <a:p>
            <a:pPr marL="342900" indent="-342900">
              <a:spcBef>
                <a:spcPts val="600"/>
              </a:spcBef>
              <a:spcAft>
                <a:spcPts val="600"/>
              </a:spcAft>
              <a:buFont typeface="Courier New" panose="02070309020205020404" pitchFamily="49" charset="0"/>
              <a:buChar char="o"/>
            </a:pPr>
            <a:r>
              <a:rPr lang="en-US" sz="2400" dirty="0">
                <a:solidFill>
                  <a:schemeClr val="bg1"/>
                </a:solidFill>
                <a:effectLst>
                  <a:outerShdw blurRad="38100" dist="38100" dir="2700000" algn="tl">
                    <a:srgbClr val="000000">
                      <a:alpha val="43137"/>
                    </a:srgbClr>
                  </a:outerShdw>
                </a:effectLst>
              </a:rPr>
              <a:t>Retrospective reporting of injury details</a:t>
            </a:r>
          </a:p>
          <a:p>
            <a:pPr marL="342900" indent="-342900">
              <a:spcBef>
                <a:spcPts val="600"/>
              </a:spcBef>
              <a:spcAft>
                <a:spcPts val="600"/>
              </a:spcAft>
              <a:buFont typeface="Courier New" panose="02070309020205020404" pitchFamily="49" charset="0"/>
              <a:buChar char="o"/>
            </a:pPr>
            <a:r>
              <a:rPr lang="en-US" sz="2400" dirty="0">
                <a:solidFill>
                  <a:schemeClr val="bg1"/>
                </a:solidFill>
                <a:effectLst>
                  <a:outerShdw blurRad="38100" dist="38100" dir="2700000" algn="tl">
                    <a:srgbClr val="000000">
                      <a:alpha val="43137"/>
                    </a:srgbClr>
                  </a:outerShdw>
                </a:effectLst>
              </a:rPr>
              <a:t>Documentation is important to be accurate to what the patient states – civilian litigation considerations</a:t>
            </a:r>
          </a:p>
          <a:p>
            <a:pPr marL="342900" indent="-342900">
              <a:spcBef>
                <a:spcPts val="600"/>
              </a:spcBef>
              <a:spcAft>
                <a:spcPts val="600"/>
              </a:spcAft>
              <a:buFont typeface="Courier New" panose="02070309020205020404" pitchFamily="49" charset="0"/>
              <a:buChar char="o"/>
            </a:pPr>
            <a:r>
              <a:rPr lang="en-US" sz="2400" dirty="0">
                <a:solidFill>
                  <a:schemeClr val="bg1"/>
                </a:solidFill>
                <a:effectLst>
                  <a:outerShdw blurRad="38100" dist="38100" dir="2700000" algn="tl">
                    <a:srgbClr val="000000">
                      <a:alpha val="43137"/>
                    </a:srgbClr>
                  </a:outerShdw>
                </a:effectLst>
              </a:rPr>
              <a:t>Unless you are trained and have experience with formally diagnosing and treating those with TBI, recommend referral to a neurologist, physical medicine and rehabilitation physician, or neuropsychologist</a:t>
            </a:r>
          </a:p>
          <a:p>
            <a:pPr marL="342900" indent="-342900">
              <a:spcBef>
                <a:spcPts val="600"/>
              </a:spcBef>
              <a:spcAft>
                <a:spcPts val="600"/>
              </a:spcAft>
              <a:buFont typeface="Courier New" panose="02070309020205020404" pitchFamily="49" charset="0"/>
              <a:buChar char="o"/>
            </a:pPr>
            <a:r>
              <a:rPr lang="en-US" sz="2400" dirty="0">
                <a:solidFill>
                  <a:schemeClr val="bg1"/>
                </a:solidFill>
                <a:effectLst>
                  <a:outerShdw blurRad="38100" dist="38100" dir="2700000" algn="tl">
                    <a:srgbClr val="000000">
                      <a:alpha val="43137"/>
                    </a:srgbClr>
                  </a:outerShdw>
                </a:effectLst>
              </a:rPr>
              <a:t>Managing the consequences of TBI is typically an interdisciplinary endeavor</a:t>
            </a:r>
          </a:p>
        </p:txBody>
      </p:sp>
    </p:spTree>
    <p:extLst>
      <p:ext uri="{BB962C8B-B14F-4D97-AF65-F5344CB8AC3E}">
        <p14:creationId xmlns:p14="http://schemas.microsoft.com/office/powerpoint/2010/main" val="3230303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2EC274-09CD-B02D-4B2B-058F95B1D01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983DB00-DDB4-74CD-27CC-64E270D915BA}"/>
              </a:ext>
            </a:extLst>
          </p:cNvPr>
          <p:cNvSpPr txBox="1"/>
          <p:nvPr/>
        </p:nvSpPr>
        <p:spPr>
          <a:xfrm>
            <a:off x="0" y="-3614"/>
            <a:ext cx="12192000" cy="584775"/>
          </a:xfrm>
          <a:prstGeom prst="rect">
            <a:avLst/>
          </a:prstGeom>
          <a:solidFill>
            <a:schemeClr val="accent5">
              <a:lumMod val="75000"/>
              <a:alpha val="63000"/>
            </a:schemeClr>
          </a:solid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Evaluating PTSD Severity – PCL-5</a:t>
            </a:r>
          </a:p>
        </p:txBody>
      </p:sp>
      <p:sp>
        <p:nvSpPr>
          <p:cNvPr id="3" name="TextBox 2">
            <a:extLst>
              <a:ext uri="{FF2B5EF4-FFF2-40B4-BE49-F238E27FC236}">
                <a16:creationId xmlns:a16="http://schemas.microsoft.com/office/drawing/2014/main" id="{D6DB9789-7EA3-24BB-26C3-7B1E1AC93CA7}"/>
              </a:ext>
            </a:extLst>
          </p:cNvPr>
          <p:cNvSpPr txBox="1"/>
          <p:nvPr/>
        </p:nvSpPr>
        <p:spPr>
          <a:xfrm>
            <a:off x="9503763" y="2711091"/>
            <a:ext cx="2553325" cy="1754326"/>
          </a:xfrm>
          <a:prstGeom prst="rect">
            <a:avLst/>
          </a:prstGeom>
          <a:solidFill>
            <a:schemeClr val="bg1">
              <a:lumMod val="95000"/>
            </a:schemeClr>
          </a:solidFill>
          <a:ln w="19050">
            <a:solidFill>
              <a:schemeClr val="tx2">
                <a:lumMod val="60000"/>
                <a:lumOff val="40000"/>
              </a:schemeClr>
            </a:solidFill>
          </a:ln>
        </p:spPr>
        <p:txBody>
          <a:bodyPr wrap="square" rtlCol="0">
            <a:spAutoFit/>
          </a:bodyPr>
          <a:lstStyle/>
          <a:p>
            <a:r>
              <a:rPr lang="en-US" dirty="0"/>
              <a:t>Note: You may obtain copies of the PCL-5 with the various versions from the National Center for PTSD.</a:t>
            </a:r>
          </a:p>
        </p:txBody>
      </p:sp>
      <p:pic>
        <p:nvPicPr>
          <p:cNvPr id="6" name="Picture 5">
            <a:extLst>
              <a:ext uri="{FF2B5EF4-FFF2-40B4-BE49-F238E27FC236}">
                <a16:creationId xmlns:a16="http://schemas.microsoft.com/office/drawing/2014/main" id="{4800EF62-A8DC-3CFB-D3CE-88DDB61CF66F}"/>
              </a:ext>
            </a:extLst>
          </p:cNvPr>
          <p:cNvPicPr>
            <a:picLocks noChangeAspect="1"/>
          </p:cNvPicPr>
          <p:nvPr/>
        </p:nvPicPr>
        <p:blipFill>
          <a:blip r:embed="rId3"/>
          <a:stretch>
            <a:fillRect/>
          </a:stretch>
        </p:blipFill>
        <p:spPr>
          <a:xfrm>
            <a:off x="240436" y="817344"/>
            <a:ext cx="4427455" cy="5966409"/>
          </a:xfrm>
          <a:prstGeom prst="rect">
            <a:avLst/>
          </a:prstGeom>
          <a:ln>
            <a:noFill/>
          </a:ln>
          <a:effectLst>
            <a:outerShdw blurRad="190500" algn="tl" rotWithShape="0">
              <a:srgbClr val="000000">
                <a:alpha val="70000"/>
              </a:srgbClr>
            </a:outerShdw>
          </a:effectLst>
        </p:spPr>
      </p:pic>
      <p:pic>
        <p:nvPicPr>
          <p:cNvPr id="9" name="Picture 8">
            <a:extLst>
              <a:ext uri="{FF2B5EF4-FFF2-40B4-BE49-F238E27FC236}">
                <a16:creationId xmlns:a16="http://schemas.microsoft.com/office/drawing/2014/main" id="{C44A4A91-32B5-3226-BE24-236B2CF6120D}"/>
              </a:ext>
            </a:extLst>
          </p:cNvPr>
          <p:cNvPicPr>
            <a:picLocks noChangeAspect="1"/>
          </p:cNvPicPr>
          <p:nvPr/>
        </p:nvPicPr>
        <p:blipFill>
          <a:blip r:embed="rId4"/>
          <a:stretch>
            <a:fillRect/>
          </a:stretch>
        </p:blipFill>
        <p:spPr>
          <a:xfrm>
            <a:off x="4783873" y="817344"/>
            <a:ext cx="4525019" cy="596640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066554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BB83EE-EF4B-1697-226A-B2CB3AAEA5C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D197787-D67E-BB69-45FB-9E79FC3FEC2B}"/>
              </a:ext>
            </a:extLst>
          </p:cNvPr>
          <p:cNvSpPr txBox="1"/>
          <p:nvPr/>
        </p:nvSpPr>
        <p:spPr>
          <a:xfrm>
            <a:off x="0" y="-3614"/>
            <a:ext cx="12192000" cy="584775"/>
          </a:xfrm>
          <a:prstGeom prst="rect">
            <a:avLst/>
          </a:prstGeom>
          <a:solidFill>
            <a:schemeClr val="accent5">
              <a:lumMod val="75000"/>
              <a:alpha val="63000"/>
            </a:schemeClr>
          </a:solid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Evaluating PTSD Severity – PCL-5</a:t>
            </a:r>
          </a:p>
        </p:txBody>
      </p:sp>
      <p:pic>
        <p:nvPicPr>
          <p:cNvPr id="6" name="Picture 5">
            <a:extLst>
              <a:ext uri="{FF2B5EF4-FFF2-40B4-BE49-F238E27FC236}">
                <a16:creationId xmlns:a16="http://schemas.microsoft.com/office/drawing/2014/main" id="{1B8BE4AA-DCD4-273C-F2D7-A4EEEA526321}"/>
              </a:ext>
            </a:extLst>
          </p:cNvPr>
          <p:cNvPicPr>
            <a:picLocks noChangeAspect="1"/>
          </p:cNvPicPr>
          <p:nvPr/>
        </p:nvPicPr>
        <p:blipFill>
          <a:blip r:embed="rId3"/>
          <a:stretch>
            <a:fillRect/>
          </a:stretch>
        </p:blipFill>
        <p:spPr>
          <a:xfrm>
            <a:off x="9368851" y="1536592"/>
            <a:ext cx="2397073" cy="3230280"/>
          </a:xfrm>
          <a:prstGeom prst="rect">
            <a:avLst/>
          </a:prstGeom>
          <a:ln>
            <a:noFill/>
          </a:ln>
          <a:effectLst>
            <a:outerShdw blurRad="190500" algn="tl" rotWithShape="0">
              <a:srgbClr val="000000">
                <a:alpha val="70000"/>
              </a:srgbClr>
            </a:outerShdw>
          </a:effectLst>
        </p:spPr>
      </p:pic>
      <p:sp>
        <p:nvSpPr>
          <p:cNvPr id="4" name="TextBox 3">
            <a:extLst>
              <a:ext uri="{FF2B5EF4-FFF2-40B4-BE49-F238E27FC236}">
                <a16:creationId xmlns:a16="http://schemas.microsoft.com/office/drawing/2014/main" id="{7B94BA00-B78B-48F7-04FE-74118CE57B3B}"/>
              </a:ext>
            </a:extLst>
          </p:cNvPr>
          <p:cNvSpPr txBox="1"/>
          <p:nvPr/>
        </p:nvSpPr>
        <p:spPr>
          <a:xfrm>
            <a:off x="846943" y="1041815"/>
            <a:ext cx="8364511" cy="5232202"/>
          </a:xfrm>
          <a:prstGeom prst="rect">
            <a:avLst/>
          </a:prstGeom>
          <a:noFill/>
        </p:spPr>
        <p:txBody>
          <a:bodyPr wrap="square" rtlCol="0">
            <a:spAutoFit/>
          </a:bodyPr>
          <a:lstStyle/>
          <a:p>
            <a:pPr marL="342900" indent="-342900">
              <a:spcBef>
                <a:spcPts val="600"/>
              </a:spcBef>
              <a:spcAft>
                <a:spcPts val="600"/>
              </a:spcAft>
              <a:buFont typeface="Courier New" panose="02070309020205020404" pitchFamily="49" charset="0"/>
              <a:buChar char="o"/>
            </a:pPr>
            <a:r>
              <a:rPr lang="en-US" sz="2400" dirty="0"/>
              <a:t>20-items, 5-point Likert scale format, each items is scored from a 0 to 4</a:t>
            </a:r>
          </a:p>
          <a:p>
            <a:pPr marL="342900" indent="-342900">
              <a:spcBef>
                <a:spcPts val="600"/>
              </a:spcBef>
              <a:spcAft>
                <a:spcPts val="600"/>
              </a:spcAft>
              <a:buFont typeface="Courier New" panose="02070309020205020404" pitchFamily="49" charset="0"/>
              <a:buChar char="o"/>
            </a:pPr>
            <a:r>
              <a:rPr lang="en-US" sz="2400" dirty="0"/>
              <a:t>Assesses DSM-5 symptoms of PTSD</a:t>
            </a:r>
          </a:p>
          <a:p>
            <a:pPr marL="342900" indent="-342900">
              <a:spcBef>
                <a:spcPts val="600"/>
              </a:spcBef>
              <a:spcAft>
                <a:spcPts val="600"/>
              </a:spcAft>
              <a:buFont typeface="Courier New" panose="02070309020205020404" pitchFamily="49" charset="0"/>
              <a:buChar char="o"/>
            </a:pPr>
            <a:r>
              <a:rPr lang="en-US" sz="2400" dirty="0"/>
              <a:t>According to the National Center for PTSD, the PCL-5 is used for:</a:t>
            </a:r>
          </a:p>
          <a:p>
            <a:pPr marL="800100" lvl="1" indent="-342900">
              <a:spcBef>
                <a:spcPts val="600"/>
              </a:spcBef>
              <a:spcAft>
                <a:spcPts val="600"/>
              </a:spcAft>
              <a:buFont typeface="Courier New" panose="02070309020205020404" pitchFamily="49" charset="0"/>
              <a:buChar char="o"/>
            </a:pPr>
            <a:r>
              <a:rPr lang="en-US" sz="2400" dirty="0"/>
              <a:t>Monitoring symptom change</a:t>
            </a:r>
          </a:p>
          <a:p>
            <a:pPr marL="800100" lvl="1" indent="-342900">
              <a:spcBef>
                <a:spcPts val="600"/>
              </a:spcBef>
              <a:spcAft>
                <a:spcPts val="600"/>
              </a:spcAft>
              <a:buFont typeface="Courier New" panose="02070309020205020404" pitchFamily="49" charset="0"/>
              <a:buChar char="o"/>
            </a:pPr>
            <a:r>
              <a:rPr lang="en-US" sz="2400" dirty="0"/>
              <a:t>Screening individuals for PTSD</a:t>
            </a:r>
          </a:p>
          <a:p>
            <a:pPr marL="800100" lvl="1" indent="-342900">
              <a:spcBef>
                <a:spcPts val="600"/>
              </a:spcBef>
              <a:spcAft>
                <a:spcPts val="600"/>
              </a:spcAft>
              <a:buFont typeface="Courier New" panose="02070309020205020404" pitchFamily="49" charset="0"/>
              <a:buChar char="o"/>
            </a:pPr>
            <a:r>
              <a:rPr lang="en-US" sz="2400" dirty="0"/>
              <a:t>Make a </a:t>
            </a:r>
            <a:r>
              <a:rPr lang="en-US" sz="2400" i="1" dirty="0"/>
              <a:t>provisional</a:t>
            </a:r>
            <a:r>
              <a:rPr lang="en-US" sz="2400" dirty="0"/>
              <a:t> PTSD diagnosis</a:t>
            </a:r>
          </a:p>
          <a:p>
            <a:pPr marL="800100" lvl="1" indent="-342900">
              <a:spcBef>
                <a:spcPts val="600"/>
              </a:spcBef>
              <a:spcAft>
                <a:spcPts val="600"/>
              </a:spcAft>
              <a:buFont typeface="Courier New" panose="02070309020205020404" pitchFamily="49" charset="0"/>
              <a:buChar char="o"/>
            </a:pPr>
            <a:r>
              <a:rPr lang="en-US" sz="2400" dirty="0"/>
              <a:t>Gold standard is the Clinician-Administered PTSD Scale (CAPS-5)</a:t>
            </a:r>
          </a:p>
          <a:p>
            <a:pPr marL="342900" indent="-342900">
              <a:spcBef>
                <a:spcPts val="600"/>
              </a:spcBef>
              <a:spcAft>
                <a:spcPts val="600"/>
              </a:spcAft>
              <a:buFont typeface="Courier New" panose="02070309020205020404" pitchFamily="49" charset="0"/>
              <a:buChar char="o"/>
            </a:pPr>
            <a:r>
              <a:rPr lang="en-US" sz="2400" dirty="0"/>
              <a:t>Self-Report format. Past month and Past week versions</a:t>
            </a:r>
          </a:p>
        </p:txBody>
      </p:sp>
    </p:spTree>
    <p:extLst>
      <p:ext uri="{BB962C8B-B14F-4D97-AF65-F5344CB8AC3E}">
        <p14:creationId xmlns:p14="http://schemas.microsoft.com/office/powerpoint/2010/main" val="1474426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4E467F-8DE2-89CD-6974-B59B8657C83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D72A3FC-FECE-9DD2-EEED-EDC6312D90D5}"/>
              </a:ext>
            </a:extLst>
          </p:cNvPr>
          <p:cNvSpPr txBox="1"/>
          <p:nvPr/>
        </p:nvSpPr>
        <p:spPr>
          <a:xfrm>
            <a:off x="0" y="-3614"/>
            <a:ext cx="12192000" cy="584775"/>
          </a:xfrm>
          <a:prstGeom prst="rect">
            <a:avLst/>
          </a:prstGeom>
          <a:solidFill>
            <a:schemeClr val="accent5">
              <a:lumMod val="75000"/>
              <a:alpha val="63000"/>
            </a:schemeClr>
          </a:solid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Evaluating PTSD Severity – PCL-5</a:t>
            </a:r>
          </a:p>
        </p:txBody>
      </p:sp>
      <p:pic>
        <p:nvPicPr>
          <p:cNvPr id="6" name="Picture 5">
            <a:extLst>
              <a:ext uri="{FF2B5EF4-FFF2-40B4-BE49-F238E27FC236}">
                <a16:creationId xmlns:a16="http://schemas.microsoft.com/office/drawing/2014/main" id="{E249D9F6-5A61-1B56-3E6A-39CF9F840D82}"/>
              </a:ext>
            </a:extLst>
          </p:cNvPr>
          <p:cNvPicPr>
            <a:picLocks noChangeAspect="1"/>
          </p:cNvPicPr>
          <p:nvPr/>
        </p:nvPicPr>
        <p:blipFill>
          <a:blip r:embed="rId3"/>
          <a:stretch>
            <a:fillRect/>
          </a:stretch>
        </p:blipFill>
        <p:spPr>
          <a:xfrm>
            <a:off x="9368851" y="1536592"/>
            <a:ext cx="2397073" cy="3230280"/>
          </a:xfrm>
          <a:prstGeom prst="rect">
            <a:avLst/>
          </a:prstGeom>
          <a:ln>
            <a:noFill/>
          </a:ln>
          <a:effectLst>
            <a:outerShdw blurRad="190500" algn="tl" rotWithShape="0">
              <a:srgbClr val="000000">
                <a:alpha val="70000"/>
              </a:srgbClr>
            </a:outerShdw>
          </a:effectLst>
        </p:spPr>
      </p:pic>
      <p:sp>
        <p:nvSpPr>
          <p:cNvPr id="4" name="TextBox 3">
            <a:extLst>
              <a:ext uri="{FF2B5EF4-FFF2-40B4-BE49-F238E27FC236}">
                <a16:creationId xmlns:a16="http://schemas.microsoft.com/office/drawing/2014/main" id="{90B7D8E3-AFED-8F93-B685-0DD51044FBE1}"/>
              </a:ext>
            </a:extLst>
          </p:cNvPr>
          <p:cNvSpPr txBox="1"/>
          <p:nvPr/>
        </p:nvSpPr>
        <p:spPr>
          <a:xfrm>
            <a:off x="697042" y="1439054"/>
            <a:ext cx="8364511" cy="3662541"/>
          </a:xfrm>
          <a:prstGeom prst="rect">
            <a:avLst/>
          </a:prstGeom>
          <a:noFill/>
        </p:spPr>
        <p:txBody>
          <a:bodyPr wrap="square" rtlCol="0">
            <a:spAutoFit/>
          </a:bodyPr>
          <a:lstStyle/>
          <a:p>
            <a:pPr marL="342900" indent="-342900">
              <a:spcBef>
                <a:spcPts val="600"/>
              </a:spcBef>
              <a:spcAft>
                <a:spcPts val="600"/>
              </a:spcAft>
              <a:buFont typeface="Courier New" panose="02070309020205020404" pitchFamily="49" charset="0"/>
              <a:buChar char="o"/>
            </a:pPr>
            <a:r>
              <a:rPr lang="en-US" sz="2400" dirty="0"/>
              <a:t>PCL-5 Version with Criterion A</a:t>
            </a:r>
          </a:p>
          <a:p>
            <a:pPr marL="800100" lvl="1" indent="-342900">
              <a:spcBef>
                <a:spcPts val="600"/>
              </a:spcBef>
              <a:spcAft>
                <a:spcPts val="600"/>
              </a:spcAft>
              <a:buFont typeface="Courier New" panose="02070309020205020404" pitchFamily="49" charset="0"/>
              <a:buChar char="o"/>
            </a:pPr>
            <a:r>
              <a:rPr lang="en-US" sz="2400" dirty="0"/>
              <a:t>Exposure to actual or threatened death, serious injury, or sexual violence in one or more of the following ways:</a:t>
            </a:r>
          </a:p>
          <a:p>
            <a:pPr marL="1257300" lvl="2" indent="-342900">
              <a:spcBef>
                <a:spcPts val="600"/>
              </a:spcBef>
              <a:spcAft>
                <a:spcPts val="600"/>
              </a:spcAft>
              <a:buFont typeface="Courier New" panose="02070309020205020404" pitchFamily="49" charset="0"/>
              <a:buChar char="o"/>
            </a:pPr>
            <a:r>
              <a:rPr lang="en-US" sz="2400" dirty="0"/>
              <a:t>Directly experiencing the traumatic event</a:t>
            </a:r>
          </a:p>
          <a:p>
            <a:pPr marL="1257300" lvl="2" indent="-342900">
              <a:spcBef>
                <a:spcPts val="600"/>
              </a:spcBef>
              <a:spcAft>
                <a:spcPts val="600"/>
              </a:spcAft>
              <a:buFont typeface="Courier New" panose="02070309020205020404" pitchFamily="49" charset="0"/>
              <a:buChar char="o"/>
            </a:pPr>
            <a:r>
              <a:rPr lang="en-US" sz="2400" dirty="0"/>
              <a:t>Witnessing the event(s) as they occurred to others</a:t>
            </a:r>
          </a:p>
          <a:p>
            <a:pPr marL="1257300" lvl="2" indent="-342900">
              <a:spcBef>
                <a:spcPts val="600"/>
              </a:spcBef>
              <a:spcAft>
                <a:spcPts val="600"/>
              </a:spcAft>
              <a:buFont typeface="Courier New" panose="02070309020205020404" pitchFamily="49" charset="0"/>
              <a:buChar char="o"/>
            </a:pPr>
            <a:r>
              <a:rPr lang="en-US" sz="2400" dirty="0"/>
              <a:t>Learning that a relative or close friend was exposed to a trauma </a:t>
            </a:r>
          </a:p>
        </p:txBody>
      </p:sp>
    </p:spTree>
    <p:extLst>
      <p:ext uri="{BB962C8B-B14F-4D97-AF65-F5344CB8AC3E}">
        <p14:creationId xmlns:p14="http://schemas.microsoft.com/office/powerpoint/2010/main" val="18866822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E5142-C842-3CC3-0C60-5A5B9D046EE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DE9AA9D-88E7-97F9-FF69-7D714FACDF9A}"/>
              </a:ext>
            </a:extLst>
          </p:cNvPr>
          <p:cNvSpPr txBox="1"/>
          <p:nvPr/>
        </p:nvSpPr>
        <p:spPr>
          <a:xfrm>
            <a:off x="0" y="-3614"/>
            <a:ext cx="12192000" cy="584775"/>
          </a:xfrm>
          <a:prstGeom prst="rect">
            <a:avLst/>
          </a:prstGeom>
          <a:solidFill>
            <a:schemeClr val="accent5">
              <a:lumMod val="75000"/>
              <a:alpha val="63000"/>
            </a:schemeClr>
          </a:solid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Evaluating PTSD Severity – PCL-5</a:t>
            </a:r>
          </a:p>
        </p:txBody>
      </p:sp>
      <p:pic>
        <p:nvPicPr>
          <p:cNvPr id="6" name="Picture 5">
            <a:extLst>
              <a:ext uri="{FF2B5EF4-FFF2-40B4-BE49-F238E27FC236}">
                <a16:creationId xmlns:a16="http://schemas.microsoft.com/office/drawing/2014/main" id="{AAF888F3-C43D-91AD-6A2A-2A81897ADCDF}"/>
              </a:ext>
            </a:extLst>
          </p:cNvPr>
          <p:cNvPicPr>
            <a:picLocks noChangeAspect="1"/>
          </p:cNvPicPr>
          <p:nvPr/>
        </p:nvPicPr>
        <p:blipFill>
          <a:blip r:embed="rId3"/>
          <a:stretch>
            <a:fillRect/>
          </a:stretch>
        </p:blipFill>
        <p:spPr>
          <a:xfrm>
            <a:off x="9368851" y="1536592"/>
            <a:ext cx="2397073" cy="3230280"/>
          </a:xfrm>
          <a:prstGeom prst="rect">
            <a:avLst/>
          </a:prstGeom>
          <a:ln>
            <a:noFill/>
          </a:ln>
          <a:effectLst>
            <a:outerShdw blurRad="190500" algn="tl" rotWithShape="0">
              <a:srgbClr val="000000">
                <a:alpha val="70000"/>
              </a:srgbClr>
            </a:outerShdw>
          </a:effectLst>
        </p:spPr>
      </p:pic>
      <p:pic>
        <p:nvPicPr>
          <p:cNvPr id="5" name="Picture 4">
            <a:extLst>
              <a:ext uri="{FF2B5EF4-FFF2-40B4-BE49-F238E27FC236}">
                <a16:creationId xmlns:a16="http://schemas.microsoft.com/office/drawing/2014/main" id="{2FDB429A-2E92-48EC-9CB6-8B6648AA695C}"/>
              </a:ext>
            </a:extLst>
          </p:cNvPr>
          <p:cNvPicPr>
            <a:picLocks noChangeAspect="1"/>
          </p:cNvPicPr>
          <p:nvPr/>
        </p:nvPicPr>
        <p:blipFill>
          <a:blip r:embed="rId4"/>
          <a:stretch>
            <a:fillRect/>
          </a:stretch>
        </p:blipFill>
        <p:spPr>
          <a:xfrm>
            <a:off x="426075" y="1208172"/>
            <a:ext cx="8681577" cy="4787894"/>
          </a:xfrm>
          <a:prstGeom prst="rect">
            <a:avLst/>
          </a:prstGeom>
        </p:spPr>
      </p:pic>
    </p:spTree>
    <p:extLst>
      <p:ext uri="{BB962C8B-B14F-4D97-AF65-F5344CB8AC3E}">
        <p14:creationId xmlns:p14="http://schemas.microsoft.com/office/powerpoint/2010/main" val="404514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C8A1D4-3F58-4545-55C0-015F9CEB983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013F1A3-F867-6A17-81EE-6D96BF171B50}"/>
              </a:ext>
            </a:extLst>
          </p:cNvPr>
          <p:cNvSpPr txBox="1"/>
          <p:nvPr/>
        </p:nvSpPr>
        <p:spPr>
          <a:xfrm>
            <a:off x="0" y="-3614"/>
            <a:ext cx="12192000" cy="584775"/>
          </a:xfrm>
          <a:prstGeom prst="rect">
            <a:avLst/>
          </a:prstGeom>
          <a:solidFill>
            <a:schemeClr val="accent5">
              <a:lumMod val="75000"/>
              <a:alpha val="63000"/>
            </a:schemeClr>
          </a:solid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Evaluating PTSD Severity – PCL-5</a:t>
            </a:r>
          </a:p>
        </p:txBody>
      </p:sp>
      <p:pic>
        <p:nvPicPr>
          <p:cNvPr id="6" name="Picture 5">
            <a:extLst>
              <a:ext uri="{FF2B5EF4-FFF2-40B4-BE49-F238E27FC236}">
                <a16:creationId xmlns:a16="http://schemas.microsoft.com/office/drawing/2014/main" id="{7BA60B58-D93C-6F5D-780D-FF24C38EF51E}"/>
              </a:ext>
            </a:extLst>
          </p:cNvPr>
          <p:cNvPicPr>
            <a:picLocks noChangeAspect="1"/>
          </p:cNvPicPr>
          <p:nvPr/>
        </p:nvPicPr>
        <p:blipFill>
          <a:blip r:embed="rId3"/>
          <a:stretch>
            <a:fillRect/>
          </a:stretch>
        </p:blipFill>
        <p:spPr>
          <a:xfrm>
            <a:off x="9368851" y="1536592"/>
            <a:ext cx="2397073" cy="3230280"/>
          </a:xfrm>
          <a:prstGeom prst="rect">
            <a:avLst/>
          </a:prstGeom>
          <a:ln>
            <a:noFill/>
          </a:ln>
          <a:effectLst>
            <a:outerShdw blurRad="190500" algn="tl" rotWithShape="0">
              <a:srgbClr val="000000">
                <a:alpha val="70000"/>
              </a:srgbClr>
            </a:outerShdw>
          </a:effectLst>
        </p:spPr>
      </p:pic>
      <p:pic>
        <p:nvPicPr>
          <p:cNvPr id="4" name="Picture 3">
            <a:extLst>
              <a:ext uri="{FF2B5EF4-FFF2-40B4-BE49-F238E27FC236}">
                <a16:creationId xmlns:a16="http://schemas.microsoft.com/office/drawing/2014/main" id="{5C0347E5-0327-7A51-394D-50B2DF9C95D7}"/>
              </a:ext>
            </a:extLst>
          </p:cNvPr>
          <p:cNvPicPr>
            <a:picLocks noChangeAspect="1"/>
          </p:cNvPicPr>
          <p:nvPr/>
        </p:nvPicPr>
        <p:blipFill>
          <a:blip r:embed="rId4"/>
          <a:stretch>
            <a:fillRect/>
          </a:stretch>
        </p:blipFill>
        <p:spPr>
          <a:xfrm>
            <a:off x="755860" y="918110"/>
            <a:ext cx="7721077" cy="1718689"/>
          </a:xfrm>
          <a:prstGeom prst="rect">
            <a:avLst/>
          </a:prstGeom>
          <a:ln>
            <a:noFill/>
          </a:ln>
          <a:effectLst>
            <a:outerShdw blurRad="190500" algn="tl" rotWithShape="0">
              <a:srgbClr val="000000">
                <a:alpha val="70000"/>
              </a:srgbClr>
            </a:outerShdw>
          </a:effectLst>
        </p:spPr>
      </p:pic>
      <p:pic>
        <p:nvPicPr>
          <p:cNvPr id="8" name="Picture 7">
            <a:extLst>
              <a:ext uri="{FF2B5EF4-FFF2-40B4-BE49-F238E27FC236}">
                <a16:creationId xmlns:a16="http://schemas.microsoft.com/office/drawing/2014/main" id="{13015796-56BF-C86D-0856-CC7E19A3A759}"/>
              </a:ext>
            </a:extLst>
          </p:cNvPr>
          <p:cNvPicPr>
            <a:picLocks noChangeAspect="1"/>
          </p:cNvPicPr>
          <p:nvPr/>
        </p:nvPicPr>
        <p:blipFill>
          <a:blip r:embed="rId5"/>
          <a:stretch>
            <a:fillRect/>
          </a:stretch>
        </p:blipFill>
        <p:spPr>
          <a:xfrm>
            <a:off x="796596" y="2973748"/>
            <a:ext cx="7639603" cy="317221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066120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02060"/>
                </a:solidFill>
              </a:rPr>
              <a:t>Speaker</a:t>
            </a:r>
            <a:r>
              <a:rPr lang="en-US" dirty="0"/>
              <a:t> disclosures</a:t>
            </a:r>
          </a:p>
        </p:txBody>
      </p:sp>
      <p:sp>
        <p:nvSpPr>
          <p:cNvPr id="3" name="Content Placeholder 2"/>
          <p:cNvSpPr txBox="1">
            <a:spLocks/>
          </p:cNvSpPr>
          <p:nvPr/>
        </p:nvSpPr>
        <p:spPr>
          <a:xfrm>
            <a:off x="457199" y="1600201"/>
            <a:ext cx="10894423" cy="31015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ü"/>
            </a:pPr>
            <a:r>
              <a:rPr lang="en-US" sz="2000" dirty="0">
                <a:solidFill>
                  <a:srgbClr val="002060"/>
                </a:solidFill>
              </a:rPr>
              <a:t>Jay Uomoto PhD has no conflicts of interest to disclose</a:t>
            </a:r>
            <a:endParaRPr lang="en-US" dirty="0">
              <a:solidFill>
                <a:srgbClr val="002060"/>
              </a:solidFill>
            </a:endParaRPr>
          </a:p>
          <a:p>
            <a:pPr marL="0" indent="0">
              <a:buNone/>
            </a:pPr>
            <a:r>
              <a:rPr lang="en-US" dirty="0">
                <a:solidFill>
                  <a:srgbClr val="002060"/>
                </a:solidFill>
              </a:rPr>
              <a:t>The following series planners have no conflicts of interest:</a:t>
            </a:r>
          </a:p>
          <a:p>
            <a:pPr>
              <a:buFont typeface="Wingdings" panose="05000000000000000000" pitchFamily="2" charset="2"/>
              <a:buChar char="ü"/>
            </a:pPr>
            <a:r>
              <a:rPr lang="en-US" sz="2000" dirty="0">
                <a:solidFill>
                  <a:srgbClr val="002060"/>
                </a:solidFill>
              </a:rPr>
              <a:t>Jennifer Erickson DO</a:t>
            </a:r>
          </a:p>
          <a:p>
            <a:pPr>
              <a:buFont typeface="Wingdings" panose="05000000000000000000" pitchFamily="2" charset="2"/>
              <a:buChar char="ü"/>
            </a:pPr>
            <a:r>
              <a:rPr lang="en-US" sz="2000" dirty="0">
                <a:solidFill>
                  <a:srgbClr val="002060"/>
                </a:solidFill>
              </a:rPr>
              <a:t>Jesse Fann MD</a:t>
            </a:r>
          </a:p>
          <a:p>
            <a:pPr>
              <a:buFont typeface="Wingdings" panose="05000000000000000000" pitchFamily="2" charset="2"/>
              <a:buChar char="ü"/>
            </a:pPr>
            <a:r>
              <a:rPr lang="en-US" sz="2000" dirty="0">
                <a:solidFill>
                  <a:srgbClr val="002060"/>
                </a:solidFill>
              </a:rPr>
              <a:t>Cherry Junn MD</a:t>
            </a:r>
          </a:p>
          <a:p>
            <a:pPr>
              <a:buFont typeface="Wingdings" panose="05000000000000000000" pitchFamily="2" charset="2"/>
              <a:buChar char="ü"/>
            </a:pPr>
            <a:r>
              <a:rPr lang="en-US" sz="2000" dirty="0">
                <a:solidFill>
                  <a:srgbClr val="002060"/>
                </a:solidFill>
              </a:rPr>
              <a:t>Chuck Bombardier PhD</a:t>
            </a:r>
          </a:p>
          <a:p>
            <a:pPr>
              <a:buFont typeface="Wingdings" panose="05000000000000000000" pitchFamily="2" charset="2"/>
              <a:buChar char="ü"/>
            </a:pPr>
            <a:r>
              <a:rPr lang="en-US" sz="2000" dirty="0">
                <a:solidFill>
                  <a:srgbClr val="002060"/>
                </a:solidFill>
              </a:rPr>
              <a:t>Cara Towle MSN RN MA</a:t>
            </a:r>
          </a:p>
          <a:p>
            <a:pPr marL="0" indent="0">
              <a:buFont typeface="Arial" panose="020B0604020202020204" pitchFamily="34" charset="0"/>
              <a:buNone/>
            </a:pPr>
            <a:endParaRPr lang="en-US" dirty="0">
              <a:solidFill>
                <a:srgbClr val="002060"/>
              </a:solidFill>
            </a:endParaRPr>
          </a:p>
        </p:txBody>
      </p:sp>
    </p:spTree>
    <p:extLst>
      <p:ext uri="{BB962C8B-B14F-4D97-AF65-F5344CB8AC3E}">
        <p14:creationId xmlns:p14="http://schemas.microsoft.com/office/powerpoint/2010/main" val="310309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5E752-1F45-11A6-E13C-355D1576D94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0EE3709-2BFA-6EC5-C19E-9AB2A3C79AB0}"/>
              </a:ext>
            </a:extLst>
          </p:cNvPr>
          <p:cNvSpPr txBox="1"/>
          <p:nvPr/>
        </p:nvSpPr>
        <p:spPr>
          <a:xfrm>
            <a:off x="0" y="-3614"/>
            <a:ext cx="12192000" cy="584775"/>
          </a:xfrm>
          <a:prstGeom prst="rect">
            <a:avLst/>
          </a:prstGeom>
          <a:solidFill>
            <a:schemeClr val="accent5">
              <a:lumMod val="75000"/>
              <a:alpha val="63000"/>
            </a:schemeClr>
          </a:solid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Evaluating Change in PTSD Severity – PCL-5</a:t>
            </a:r>
          </a:p>
        </p:txBody>
      </p:sp>
      <p:pic>
        <p:nvPicPr>
          <p:cNvPr id="6" name="Picture 5">
            <a:extLst>
              <a:ext uri="{FF2B5EF4-FFF2-40B4-BE49-F238E27FC236}">
                <a16:creationId xmlns:a16="http://schemas.microsoft.com/office/drawing/2014/main" id="{8F36A8FE-E147-A11A-0603-FF14139C0648}"/>
              </a:ext>
            </a:extLst>
          </p:cNvPr>
          <p:cNvPicPr>
            <a:picLocks noChangeAspect="1"/>
          </p:cNvPicPr>
          <p:nvPr/>
        </p:nvPicPr>
        <p:blipFill>
          <a:blip r:embed="rId3"/>
          <a:stretch>
            <a:fillRect/>
          </a:stretch>
        </p:blipFill>
        <p:spPr>
          <a:xfrm>
            <a:off x="9368851" y="1536592"/>
            <a:ext cx="2397073" cy="3230280"/>
          </a:xfrm>
          <a:prstGeom prst="rect">
            <a:avLst/>
          </a:prstGeom>
          <a:ln>
            <a:noFill/>
          </a:ln>
          <a:effectLst>
            <a:outerShdw blurRad="190500" algn="tl" rotWithShape="0">
              <a:srgbClr val="000000">
                <a:alpha val="70000"/>
              </a:srgbClr>
            </a:outerShdw>
          </a:effectLst>
        </p:spPr>
      </p:pic>
      <p:sp>
        <p:nvSpPr>
          <p:cNvPr id="7" name="TextBox 6">
            <a:extLst>
              <a:ext uri="{FF2B5EF4-FFF2-40B4-BE49-F238E27FC236}">
                <a16:creationId xmlns:a16="http://schemas.microsoft.com/office/drawing/2014/main" id="{9336360F-05A9-1FEC-7506-F7B7A0A16F55}"/>
              </a:ext>
            </a:extLst>
          </p:cNvPr>
          <p:cNvSpPr txBox="1"/>
          <p:nvPr/>
        </p:nvSpPr>
        <p:spPr>
          <a:xfrm>
            <a:off x="426076" y="1090137"/>
            <a:ext cx="8642973" cy="5447645"/>
          </a:xfrm>
          <a:prstGeom prst="rect">
            <a:avLst/>
          </a:prstGeom>
          <a:noFill/>
        </p:spPr>
        <p:txBody>
          <a:bodyPr wrap="square">
            <a:spAutoFit/>
          </a:bodyPr>
          <a:lstStyle/>
          <a:p>
            <a:pPr marL="285750" indent="-285750">
              <a:spcBef>
                <a:spcPts val="600"/>
              </a:spcBef>
              <a:spcAft>
                <a:spcPts val="600"/>
              </a:spcAft>
              <a:buFont typeface="Courier New" panose="02070309020205020404" pitchFamily="49" charset="0"/>
              <a:buChar char="o"/>
            </a:pPr>
            <a:r>
              <a:rPr lang="en-US" sz="2800" b="1" dirty="0">
                <a:solidFill>
                  <a:schemeClr val="accent2">
                    <a:lumMod val="75000"/>
                  </a:schemeClr>
                </a:solidFill>
              </a:rPr>
              <a:t>5-10</a:t>
            </a:r>
            <a:r>
              <a:rPr lang="en-US" sz="2800" b="1" baseline="0" dirty="0">
                <a:solidFill>
                  <a:schemeClr val="accent2">
                    <a:lumMod val="75000"/>
                  </a:schemeClr>
                </a:solidFill>
              </a:rPr>
              <a:t> score difference </a:t>
            </a:r>
            <a:r>
              <a:rPr lang="en-US" sz="2800" b="1" baseline="0" dirty="0"/>
              <a:t>= reliable change </a:t>
            </a:r>
          </a:p>
          <a:p>
            <a:pPr marL="285750" indent="-285750">
              <a:spcBef>
                <a:spcPts val="600"/>
              </a:spcBef>
              <a:spcAft>
                <a:spcPts val="600"/>
              </a:spcAft>
              <a:buFont typeface="Courier New" panose="02070309020205020404" pitchFamily="49" charset="0"/>
              <a:buChar char="o"/>
            </a:pPr>
            <a:r>
              <a:rPr lang="en-US" sz="2800" b="1" baseline="0" dirty="0">
                <a:solidFill>
                  <a:schemeClr val="accent2">
                    <a:lumMod val="75000"/>
                  </a:schemeClr>
                </a:solidFill>
              </a:rPr>
              <a:t>10-20 score difference </a:t>
            </a:r>
            <a:r>
              <a:rPr lang="en-US" sz="2800" b="1" baseline="0" dirty="0"/>
              <a:t>= clinically significant change</a:t>
            </a:r>
          </a:p>
          <a:p>
            <a:pPr marL="285750" indent="-285750">
              <a:spcBef>
                <a:spcPts val="600"/>
              </a:spcBef>
              <a:spcAft>
                <a:spcPts val="600"/>
              </a:spcAft>
              <a:buFont typeface="Courier New" panose="02070309020205020404" pitchFamily="49" charset="0"/>
              <a:buChar char="o"/>
            </a:pPr>
            <a:r>
              <a:rPr lang="en-US" sz="2800" b="1" dirty="0">
                <a:solidFill>
                  <a:schemeClr val="accent2">
                    <a:lumMod val="75000"/>
                  </a:schemeClr>
                </a:solidFill>
              </a:rPr>
              <a:t>C</a:t>
            </a:r>
            <a:r>
              <a:rPr lang="en-US" sz="2800" b="1" baseline="0" dirty="0">
                <a:solidFill>
                  <a:schemeClr val="accent2">
                    <a:lumMod val="75000"/>
                  </a:schemeClr>
                </a:solidFill>
              </a:rPr>
              <a:t>utoff score of 33 is suggested </a:t>
            </a:r>
            <a:r>
              <a:rPr lang="en-US" sz="2800" b="1" baseline="0" dirty="0"/>
              <a:t>= clinically significant symptoms</a:t>
            </a:r>
          </a:p>
          <a:p>
            <a:pPr marL="285750" indent="-285750">
              <a:spcBef>
                <a:spcPts val="600"/>
              </a:spcBef>
              <a:spcAft>
                <a:spcPts val="600"/>
              </a:spcAft>
              <a:buFont typeface="Courier New" panose="02070309020205020404" pitchFamily="49" charset="0"/>
              <a:buChar char="o"/>
            </a:pPr>
            <a:r>
              <a:rPr lang="en-US" sz="2800" b="1" dirty="0">
                <a:solidFill>
                  <a:schemeClr val="accent2">
                    <a:lumMod val="75000"/>
                  </a:schemeClr>
                </a:solidFill>
              </a:rPr>
              <a:t>Scores of 31-33 </a:t>
            </a:r>
            <a:r>
              <a:rPr lang="en-US" sz="2800" b="1" dirty="0"/>
              <a:t>have been suggested as indicative of probable PTSD</a:t>
            </a:r>
          </a:p>
          <a:p>
            <a:pPr marL="285750" indent="-285750">
              <a:spcBef>
                <a:spcPts val="600"/>
              </a:spcBef>
              <a:spcAft>
                <a:spcPts val="600"/>
              </a:spcAft>
              <a:buFont typeface="Courier New" panose="02070309020205020404" pitchFamily="49" charset="0"/>
              <a:buChar char="o"/>
            </a:pPr>
            <a:r>
              <a:rPr lang="en-US" sz="2800" b="1" dirty="0"/>
              <a:t>These scoring and interpretation guidelines were based on the PCL for DSM-IV; new score interpretations are forthcoming but likely to be similar</a:t>
            </a:r>
          </a:p>
        </p:txBody>
      </p:sp>
    </p:spTree>
    <p:extLst>
      <p:ext uri="{BB962C8B-B14F-4D97-AF65-F5344CB8AC3E}">
        <p14:creationId xmlns:p14="http://schemas.microsoft.com/office/powerpoint/2010/main" val="3523606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B4BD83-D9F2-5D83-5AAB-C675068E146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4B230F2-C0EB-DFF1-006C-DBCB9BE26E69}"/>
              </a:ext>
            </a:extLst>
          </p:cNvPr>
          <p:cNvSpPr txBox="1"/>
          <p:nvPr/>
        </p:nvSpPr>
        <p:spPr>
          <a:xfrm>
            <a:off x="0" y="-3614"/>
            <a:ext cx="12192000" cy="584775"/>
          </a:xfrm>
          <a:prstGeom prst="rect">
            <a:avLst/>
          </a:prstGeom>
          <a:solidFill>
            <a:schemeClr val="accent5">
              <a:lumMod val="75000"/>
              <a:alpha val="63000"/>
            </a:schemeClr>
          </a:solid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Evaluating Scores in Self-Report Measures</a:t>
            </a:r>
          </a:p>
        </p:txBody>
      </p:sp>
      <p:pic>
        <p:nvPicPr>
          <p:cNvPr id="3" name="Picture 2">
            <a:extLst>
              <a:ext uri="{FF2B5EF4-FFF2-40B4-BE49-F238E27FC236}">
                <a16:creationId xmlns:a16="http://schemas.microsoft.com/office/drawing/2014/main" id="{D6ED2CA8-8DE8-57C3-C976-13C58CB887AD}"/>
              </a:ext>
            </a:extLst>
          </p:cNvPr>
          <p:cNvPicPr>
            <a:picLocks noChangeAspect="1"/>
          </p:cNvPicPr>
          <p:nvPr/>
        </p:nvPicPr>
        <p:blipFill>
          <a:blip r:embed="rId3"/>
          <a:stretch>
            <a:fillRect/>
          </a:stretch>
        </p:blipFill>
        <p:spPr>
          <a:xfrm>
            <a:off x="748679" y="581160"/>
            <a:ext cx="4580324" cy="6075242"/>
          </a:xfrm>
          <a:prstGeom prst="rect">
            <a:avLst/>
          </a:prstGeom>
          <a:ln>
            <a:noFill/>
          </a:ln>
          <a:effectLst>
            <a:outerShdw blurRad="190500" algn="tl" rotWithShape="0">
              <a:srgbClr val="000000">
                <a:alpha val="70000"/>
              </a:srgbClr>
            </a:outerShdw>
          </a:effectLst>
        </p:spPr>
      </p:pic>
      <p:pic>
        <p:nvPicPr>
          <p:cNvPr id="4" name="Picture 3">
            <a:extLst>
              <a:ext uri="{FF2B5EF4-FFF2-40B4-BE49-F238E27FC236}">
                <a16:creationId xmlns:a16="http://schemas.microsoft.com/office/drawing/2014/main" id="{56E22142-A590-C41A-1A00-8398E4C7C564}"/>
              </a:ext>
            </a:extLst>
          </p:cNvPr>
          <p:cNvPicPr>
            <a:picLocks noChangeAspect="1"/>
          </p:cNvPicPr>
          <p:nvPr/>
        </p:nvPicPr>
        <p:blipFill>
          <a:blip r:embed="rId4"/>
          <a:stretch>
            <a:fillRect/>
          </a:stretch>
        </p:blipFill>
        <p:spPr>
          <a:xfrm>
            <a:off x="6339285" y="581161"/>
            <a:ext cx="5274377" cy="607524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6083247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5C4A9-FE78-5FCD-CD53-F31A57D1375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AD0EA1A-85DE-C27E-0BC5-5C0B6004FA22}"/>
              </a:ext>
            </a:extLst>
          </p:cNvPr>
          <p:cNvPicPr>
            <a:picLocks noChangeAspect="1"/>
          </p:cNvPicPr>
          <p:nvPr/>
        </p:nvPicPr>
        <p:blipFill>
          <a:blip r:embed="rId3"/>
          <a:stretch>
            <a:fillRect/>
          </a:stretch>
        </p:blipFill>
        <p:spPr>
          <a:xfrm>
            <a:off x="798926" y="92436"/>
            <a:ext cx="4874852" cy="6549908"/>
          </a:xfrm>
          <a:prstGeom prst="rect">
            <a:avLst/>
          </a:prstGeom>
          <a:ln>
            <a:noFill/>
          </a:ln>
          <a:effectLst>
            <a:outerShdw blurRad="190500" algn="tl" rotWithShape="0">
              <a:srgbClr val="000000">
                <a:alpha val="70000"/>
              </a:srgbClr>
            </a:outerShdw>
          </a:effectLst>
        </p:spPr>
      </p:pic>
      <p:pic>
        <p:nvPicPr>
          <p:cNvPr id="6" name="Picture 5">
            <a:extLst>
              <a:ext uri="{FF2B5EF4-FFF2-40B4-BE49-F238E27FC236}">
                <a16:creationId xmlns:a16="http://schemas.microsoft.com/office/drawing/2014/main" id="{C510F195-2321-58D9-3F2D-0275281001FE}"/>
              </a:ext>
            </a:extLst>
          </p:cNvPr>
          <p:cNvPicPr>
            <a:picLocks noChangeAspect="1"/>
          </p:cNvPicPr>
          <p:nvPr/>
        </p:nvPicPr>
        <p:blipFill>
          <a:blip r:embed="rId4"/>
          <a:srcRect t="7196"/>
          <a:stretch/>
        </p:blipFill>
        <p:spPr>
          <a:xfrm>
            <a:off x="6096000" y="164892"/>
            <a:ext cx="5498892" cy="652529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8648808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36279E-A4CB-64EA-E577-926049CFBAD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0F664E4-1948-B0E0-602F-26A33B83A9BC}"/>
              </a:ext>
            </a:extLst>
          </p:cNvPr>
          <p:cNvSpPr txBox="1"/>
          <p:nvPr/>
        </p:nvSpPr>
        <p:spPr>
          <a:xfrm>
            <a:off x="0" y="0"/>
            <a:ext cx="12192000" cy="584775"/>
          </a:xfrm>
          <a:prstGeom prst="rect">
            <a:avLst/>
          </a:prstGeom>
          <a:solidFill>
            <a:schemeClr val="accent5">
              <a:lumMod val="75000"/>
              <a:alpha val="63000"/>
            </a:schemeClr>
          </a:solid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Limitations of Self-Report Measurement</a:t>
            </a:r>
          </a:p>
        </p:txBody>
      </p:sp>
      <p:pic>
        <p:nvPicPr>
          <p:cNvPr id="3" name="Picture 2">
            <a:extLst>
              <a:ext uri="{FF2B5EF4-FFF2-40B4-BE49-F238E27FC236}">
                <a16:creationId xmlns:a16="http://schemas.microsoft.com/office/drawing/2014/main" id="{9C19EE4A-B100-468F-2933-3F549A0E3DB2}"/>
              </a:ext>
            </a:extLst>
          </p:cNvPr>
          <p:cNvPicPr>
            <a:picLocks noChangeAspect="1"/>
          </p:cNvPicPr>
          <p:nvPr/>
        </p:nvPicPr>
        <p:blipFill>
          <a:blip r:embed="rId3"/>
          <a:stretch>
            <a:fillRect/>
          </a:stretch>
        </p:blipFill>
        <p:spPr>
          <a:xfrm>
            <a:off x="7079136" y="793352"/>
            <a:ext cx="4339139" cy="2947717"/>
          </a:xfrm>
          <a:prstGeom prst="rect">
            <a:avLst/>
          </a:prstGeom>
          <a:effectLst>
            <a:outerShdw blurRad="571500" dist="254000" dir="3420000" sx="102000" sy="102000" algn="tl" rotWithShape="0">
              <a:prstClr val="black">
                <a:alpha val="40000"/>
              </a:prstClr>
            </a:outerShdw>
          </a:effectLst>
        </p:spPr>
      </p:pic>
      <p:sp>
        <p:nvSpPr>
          <p:cNvPr id="4" name="TextBox 3">
            <a:extLst>
              <a:ext uri="{FF2B5EF4-FFF2-40B4-BE49-F238E27FC236}">
                <a16:creationId xmlns:a16="http://schemas.microsoft.com/office/drawing/2014/main" id="{C8976266-A585-76C4-5619-0731CD050D36}"/>
              </a:ext>
            </a:extLst>
          </p:cNvPr>
          <p:cNvSpPr txBox="1"/>
          <p:nvPr/>
        </p:nvSpPr>
        <p:spPr>
          <a:xfrm>
            <a:off x="502747" y="828165"/>
            <a:ext cx="5775569" cy="2523768"/>
          </a:xfrm>
          <a:prstGeom prst="rect">
            <a:avLst/>
          </a:prstGeom>
          <a:noFill/>
          <a:ln w="19050">
            <a:solidFill>
              <a:srgbClr val="00B0F0"/>
            </a:solidFill>
          </a:ln>
        </p:spPr>
        <p:txBody>
          <a:bodyPr wrap="square" rtlCol="0">
            <a:spAutoFit/>
          </a:bodyPr>
          <a:lstStyle/>
          <a:p>
            <a:pPr marL="342900" indent="-342900">
              <a:spcBef>
                <a:spcPts val="600"/>
              </a:spcBef>
              <a:spcAft>
                <a:spcPts val="600"/>
              </a:spcAft>
              <a:buFont typeface="Courier New" panose="02070309020205020404" pitchFamily="49" charset="0"/>
              <a:buChar char="o"/>
            </a:pPr>
            <a:r>
              <a:rPr lang="en-US" sz="3200" dirty="0"/>
              <a:t>Retrospective Bias</a:t>
            </a:r>
          </a:p>
          <a:p>
            <a:pPr marL="342900" indent="-342900">
              <a:spcBef>
                <a:spcPts val="600"/>
              </a:spcBef>
              <a:spcAft>
                <a:spcPts val="600"/>
              </a:spcAft>
              <a:buFont typeface="Courier New" panose="02070309020205020404" pitchFamily="49" charset="0"/>
              <a:buChar char="o"/>
            </a:pPr>
            <a:r>
              <a:rPr lang="en-US" sz="3200" dirty="0"/>
              <a:t>Reactivity Bias</a:t>
            </a:r>
          </a:p>
          <a:p>
            <a:pPr marL="342900" indent="-342900">
              <a:spcBef>
                <a:spcPts val="600"/>
              </a:spcBef>
              <a:spcAft>
                <a:spcPts val="600"/>
              </a:spcAft>
              <a:buFont typeface="Courier New" panose="02070309020205020404" pitchFamily="49" charset="0"/>
              <a:buChar char="o"/>
            </a:pPr>
            <a:r>
              <a:rPr lang="en-US" sz="3200" dirty="0"/>
              <a:t>Questionnaire Fatigue</a:t>
            </a:r>
          </a:p>
          <a:p>
            <a:pPr marL="342900" indent="-342900">
              <a:spcBef>
                <a:spcPts val="600"/>
              </a:spcBef>
              <a:spcAft>
                <a:spcPts val="600"/>
              </a:spcAft>
              <a:buFont typeface="Courier New" panose="02070309020205020404" pitchFamily="49" charset="0"/>
              <a:buChar char="o"/>
            </a:pPr>
            <a:r>
              <a:rPr lang="en-US" sz="3200" dirty="0"/>
              <a:t>Non-Credible Performance</a:t>
            </a:r>
          </a:p>
        </p:txBody>
      </p:sp>
      <p:pic>
        <p:nvPicPr>
          <p:cNvPr id="4098" name="Picture 2" descr="PTSD Word Cloud stock illustration. Illustration of ptsd - 68318144">
            <a:extLst>
              <a:ext uri="{FF2B5EF4-FFF2-40B4-BE49-F238E27FC236}">
                <a16:creationId xmlns:a16="http://schemas.microsoft.com/office/drawing/2014/main" id="{11D8C69F-403E-301C-FD77-BE3182C6B16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7535"/>
          <a:stretch/>
        </p:blipFill>
        <p:spPr bwMode="auto">
          <a:xfrm>
            <a:off x="2674939" y="3540881"/>
            <a:ext cx="4608143" cy="308121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286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ADC3192-37F4-4542-4BA1-0A1529D5CDB9}"/>
              </a:ext>
            </a:extLst>
          </p:cNvPr>
          <p:cNvPicPr>
            <a:picLocks noChangeAspect="1"/>
          </p:cNvPicPr>
          <p:nvPr/>
        </p:nvPicPr>
        <p:blipFill>
          <a:blip r:embed="rId2"/>
          <a:stretch>
            <a:fillRect/>
          </a:stretch>
        </p:blipFill>
        <p:spPr>
          <a:xfrm>
            <a:off x="466467" y="1225940"/>
            <a:ext cx="11259066" cy="3666297"/>
          </a:xfrm>
          <a:prstGeom prst="rect">
            <a:avLst/>
          </a:prstGeom>
          <a:ln>
            <a:noFill/>
          </a:ln>
          <a:effectLst>
            <a:outerShdw blurRad="419100" dist="38100" dir="5400000" sx="99000" sy="99000" algn="t" rotWithShape="0">
              <a:prstClr val="black">
                <a:alpha val="40000"/>
              </a:prstClr>
            </a:outerShdw>
          </a:effectLst>
        </p:spPr>
      </p:pic>
    </p:spTree>
    <p:extLst>
      <p:ext uri="{BB962C8B-B14F-4D97-AF65-F5344CB8AC3E}">
        <p14:creationId xmlns:p14="http://schemas.microsoft.com/office/powerpoint/2010/main" val="414189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69BBC67-2B81-6C49-7BE0-8F185282AA87}"/>
              </a:ext>
            </a:extLst>
          </p:cNvPr>
          <p:cNvPicPr>
            <a:picLocks noChangeAspect="1"/>
          </p:cNvPicPr>
          <p:nvPr/>
        </p:nvPicPr>
        <p:blipFill>
          <a:blip r:embed="rId3"/>
          <a:stretch>
            <a:fillRect/>
          </a:stretch>
        </p:blipFill>
        <p:spPr>
          <a:xfrm>
            <a:off x="942694" y="629725"/>
            <a:ext cx="10065488" cy="5044052"/>
          </a:xfrm>
          <a:prstGeom prst="rect">
            <a:avLst/>
          </a:prstGeom>
          <a:ln>
            <a:noFill/>
          </a:ln>
          <a:effectLst>
            <a:outerShdw blurRad="457200" dist="38100" dir="5400000" algn="t" rotWithShape="0">
              <a:prstClr val="black">
                <a:alpha val="40000"/>
              </a:prstClr>
            </a:outerShdw>
          </a:effectLst>
        </p:spPr>
      </p:pic>
    </p:spTree>
    <p:extLst>
      <p:ext uri="{BB962C8B-B14F-4D97-AF65-F5344CB8AC3E}">
        <p14:creationId xmlns:p14="http://schemas.microsoft.com/office/powerpoint/2010/main" val="38306823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FCC77C-472F-13B1-CFFF-B5BF93ECFD5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F75B08B-350C-5B32-0DC8-87173E23FD90}"/>
              </a:ext>
            </a:extLst>
          </p:cNvPr>
          <p:cNvSpPr txBox="1"/>
          <p:nvPr/>
        </p:nvSpPr>
        <p:spPr>
          <a:xfrm>
            <a:off x="0" y="0"/>
            <a:ext cx="12192000" cy="584775"/>
          </a:xfrm>
          <a:prstGeom prst="rect">
            <a:avLst/>
          </a:prstGeom>
          <a:solidFill>
            <a:schemeClr val="accent5">
              <a:lumMod val="75000"/>
              <a:alpha val="63000"/>
            </a:schemeClr>
          </a:solid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Limitations of Self-Report Measurement</a:t>
            </a:r>
          </a:p>
        </p:txBody>
      </p:sp>
      <p:sp>
        <p:nvSpPr>
          <p:cNvPr id="5" name="TextBox 4">
            <a:extLst>
              <a:ext uri="{FF2B5EF4-FFF2-40B4-BE49-F238E27FC236}">
                <a16:creationId xmlns:a16="http://schemas.microsoft.com/office/drawing/2014/main" id="{0D93801D-D928-71FB-84AB-E31506AEBADB}"/>
              </a:ext>
            </a:extLst>
          </p:cNvPr>
          <p:cNvSpPr txBox="1"/>
          <p:nvPr/>
        </p:nvSpPr>
        <p:spPr>
          <a:xfrm>
            <a:off x="3464331" y="840162"/>
            <a:ext cx="3874316" cy="461665"/>
          </a:xfrm>
          <a:prstGeom prst="rect">
            <a:avLst/>
          </a:prstGeom>
          <a:noFill/>
        </p:spPr>
        <p:txBody>
          <a:bodyPr wrap="square" rtlCol="0">
            <a:spAutoFit/>
          </a:bodyPr>
          <a:lstStyle/>
          <a:p>
            <a:r>
              <a:rPr lang="en-US" sz="2400" b="1" dirty="0"/>
              <a:t>Serial dependency effect</a:t>
            </a:r>
          </a:p>
        </p:txBody>
      </p:sp>
      <p:pic>
        <p:nvPicPr>
          <p:cNvPr id="5122" name="Picture 2" descr="Chapter 18 Single case designs | Evaluating What Works">
            <a:extLst>
              <a:ext uri="{FF2B5EF4-FFF2-40B4-BE49-F238E27FC236}">
                <a16:creationId xmlns:a16="http://schemas.microsoft.com/office/drawing/2014/main" id="{269A3476-2D54-C74D-C4C4-529C7727D4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307" y="1557214"/>
            <a:ext cx="10863385" cy="515424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13069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EC45334-1ED0-1B52-77DB-2F11186D4696}"/>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 name="Straight Connector 8">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16">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pic>
        <p:nvPicPr>
          <p:cNvPr id="4" name="Picture 3" descr="Pen placed on top of a signature line">
            <a:extLst>
              <a:ext uri="{FF2B5EF4-FFF2-40B4-BE49-F238E27FC236}">
                <a16:creationId xmlns:a16="http://schemas.microsoft.com/office/drawing/2014/main" id="{92881C0F-58CC-8614-15A4-33070E738B81}"/>
              </a:ext>
            </a:extLst>
          </p:cNvPr>
          <p:cNvPicPr>
            <a:picLocks noChangeAspect="1"/>
          </p:cNvPicPr>
          <p:nvPr/>
        </p:nvPicPr>
        <p:blipFill>
          <a:blip r:embed="rId3"/>
          <a:srcRect l="22893" r="-2" b="-2"/>
          <a:stretch/>
        </p:blipFill>
        <p:spPr>
          <a:xfrm>
            <a:off x="4269854" y="8466"/>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extBox 1">
            <a:extLst>
              <a:ext uri="{FF2B5EF4-FFF2-40B4-BE49-F238E27FC236}">
                <a16:creationId xmlns:a16="http://schemas.microsoft.com/office/drawing/2014/main" id="{945E916C-38DA-E3FC-BB1C-8C3D033A3397}"/>
              </a:ext>
            </a:extLst>
          </p:cNvPr>
          <p:cNvSpPr txBox="1"/>
          <p:nvPr/>
        </p:nvSpPr>
        <p:spPr>
          <a:xfrm rot="18881402">
            <a:off x="-356469" y="3088083"/>
            <a:ext cx="8949713" cy="712320"/>
          </a:xfrm>
          <a:prstGeom prst="rect">
            <a:avLst/>
          </a:prstGeom>
          <a:solidFill>
            <a:schemeClr val="bg1">
              <a:alpha val="50000"/>
            </a:schemeClr>
          </a:solidFill>
          <a:effectLst>
            <a:outerShdw blurRad="50800" dist="38100" dir="2700000" algn="tl" rotWithShape="0">
              <a:prstClr val="black">
                <a:alpha val="40000"/>
              </a:prstClr>
            </a:outerShdw>
          </a:effectLst>
        </p:spPr>
        <p:txBody>
          <a:bodyPr vert="horz" lIns="91440" tIns="45720" rIns="91440" bIns="45720" rtlCol="0" anchor="b">
            <a:normAutofit/>
          </a:bodyPr>
          <a:lstStyle/>
          <a:p>
            <a:pPr algn="r">
              <a:lnSpc>
                <a:spcPct val="90000"/>
              </a:lnSpc>
              <a:spcBef>
                <a:spcPct val="0"/>
              </a:spcBef>
              <a:spcAft>
                <a:spcPts val="600"/>
              </a:spcAft>
            </a:pPr>
            <a:r>
              <a:rPr lang="en-US" sz="4100" dirty="0">
                <a:solidFill>
                  <a:schemeClr val="accent1"/>
                </a:solidFill>
                <a:latin typeface="+mj-lt"/>
                <a:ea typeface="+mj-ea"/>
                <a:cs typeface="+mj-cs"/>
              </a:rPr>
              <a:t>Some Assessment Recommendations</a:t>
            </a:r>
          </a:p>
        </p:txBody>
      </p:sp>
      <p:cxnSp>
        <p:nvCxnSpPr>
          <p:cNvPr id="20" name="Straight Connector 19">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0259448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4F218E5-DFBF-36E0-59D1-E523C5A461D2}"/>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1F2681FD-170D-DCAF-DA8A-72AC60E4FB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 name="Straight Connector 8">
              <a:extLst>
                <a:ext uri="{FF2B5EF4-FFF2-40B4-BE49-F238E27FC236}">
                  <a16:creationId xmlns:a16="http://schemas.microsoft.com/office/drawing/2014/main" id="{835C2D2B-0BA3-CAF0-5CA5-4F5CC904B50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96C7319A-D44A-27EC-43EF-FA3DCB81D88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03B1E6D9-FD90-740D-C462-21D64CA471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25">
              <a:extLst>
                <a:ext uri="{FF2B5EF4-FFF2-40B4-BE49-F238E27FC236}">
                  <a16:creationId xmlns:a16="http://schemas.microsoft.com/office/drawing/2014/main" id="{CE06DE20-C267-31F6-B085-23D7DFDC8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E5EB5F3B-4C27-85B1-0121-08F243EF6C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7">
              <a:extLst>
                <a:ext uri="{FF2B5EF4-FFF2-40B4-BE49-F238E27FC236}">
                  <a16:creationId xmlns:a16="http://schemas.microsoft.com/office/drawing/2014/main" id="{9E21FBC3-23DE-9BC1-AF54-CEF514EEDA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8">
              <a:extLst>
                <a:ext uri="{FF2B5EF4-FFF2-40B4-BE49-F238E27FC236}">
                  <a16:creationId xmlns:a16="http://schemas.microsoft.com/office/drawing/2014/main" id="{EEA37759-7098-7DB1-A150-6E940A5D9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9">
              <a:extLst>
                <a:ext uri="{FF2B5EF4-FFF2-40B4-BE49-F238E27FC236}">
                  <a16:creationId xmlns:a16="http://schemas.microsoft.com/office/drawing/2014/main" id="{A6A93524-9A8D-2416-CC37-0B7A4C8AC6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16">
              <a:extLst>
                <a:ext uri="{FF2B5EF4-FFF2-40B4-BE49-F238E27FC236}">
                  <a16:creationId xmlns:a16="http://schemas.microsoft.com/office/drawing/2014/main" id="{B70DD35C-964D-1C78-8BFB-5E03E8F486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2829F213-A3A6-8826-23A3-C09652B8A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pic>
        <p:nvPicPr>
          <p:cNvPr id="4" name="Picture 3" descr="Pen placed on top of a signature line">
            <a:extLst>
              <a:ext uri="{FF2B5EF4-FFF2-40B4-BE49-F238E27FC236}">
                <a16:creationId xmlns:a16="http://schemas.microsoft.com/office/drawing/2014/main" id="{C55F0DBA-4770-7210-7DE4-396261581FB0}"/>
              </a:ext>
            </a:extLst>
          </p:cNvPr>
          <p:cNvPicPr>
            <a:picLocks noChangeAspect="1"/>
          </p:cNvPicPr>
          <p:nvPr/>
        </p:nvPicPr>
        <p:blipFill>
          <a:blip r:embed="rId3"/>
          <a:srcRect l="-7030" t="951" r="-2605" b="-953"/>
          <a:stretch/>
        </p:blipFill>
        <p:spPr>
          <a:xfrm>
            <a:off x="8139659" y="2010654"/>
            <a:ext cx="3829987" cy="2331866"/>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extBox 1">
            <a:extLst>
              <a:ext uri="{FF2B5EF4-FFF2-40B4-BE49-F238E27FC236}">
                <a16:creationId xmlns:a16="http://schemas.microsoft.com/office/drawing/2014/main" id="{5DF85DC3-A78A-109C-7A9D-95A46D6D1314}"/>
              </a:ext>
            </a:extLst>
          </p:cNvPr>
          <p:cNvSpPr txBox="1"/>
          <p:nvPr/>
        </p:nvSpPr>
        <p:spPr>
          <a:xfrm>
            <a:off x="6085" y="8466"/>
            <a:ext cx="12120958" cy="712320"/>
          </a:xfrm>
          <a:prstGeom prst="rect">
            <a:avLst/>
          </a:prstGeom>
          <a:solidFill>
            <a:schemeClr val="bg1">
              <a:alpha val="50000"/>
            </a:schemeClr>
          </a:solidFill>
          <a:effectLst>
            <a:outerShdw blurRad="50800" dist="38100" dir="2700000" algn="tl" rotWithShape="0">
              <a:prstClr val="black">
                <a:alpha val="40000"/>
              </a:prstClr>
            </a:outerShdw>
          </a:effectLst>
        </p:spPr>
        <p:txBody>
          <a:bodyPr vert="horz" lIns="91440" tIns="45720" rIns="91440" bIns="45720" rtlCol="0" anchor="b">
            <a:normAutofit/>
          </a:bodyPr>
          <a:lstStyle/>
          <a:p>
            <a:pPr algn="ctr">
              <a:lnSpc>
                <a:spcPct val="90000"/>
              </a:lnSpc>
              <a:spcBef>
                <a:spcPct val="0"/>
              </a:spcBef>
              <a:spcAft>
                <a:spcPts val="600"/>
              </a:spcAft>
            </a:pPr>
            <a:r>
              <a:rPr lang="en-US" sz="4100" dirty="0">
                <a:solidFill>
                  <a:schemeClr val="accent1"/>
                </a:solidFill>
                <a:latin typeface="+mj-lt"/>
                <a:ea typeface="+mj-ea"/>
                <a:cs typeface="+mj-cs"/>
              </a:rPr>
              <a:t>Some Assessment Recommendations</a:t>
            </a:r>
          </a:p>
        </p:txBody>
      </p:sp>
      <p:cxnSp>
        <p:nvCxnSpPr>
          <p:cNvPr id="20" name="Straight Connector 19">
            <a:extLst>
              <a:ext uri="{FF2B5EF4-FFF2-40B4-BE49-F238E27FC236}">
                <a16:creationId xmlns:a16="http://schemas.microsoft.com/office/drawing/2014/main" id="{44F13C1C-8DC0-C467-FFB9-F2664C5E86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3F1A79A8-804D-201F-CC5F-05A9B883833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E6CCE456-770A-BDAE-D62F-6C546E3DC9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5">
            <a:extLst>
              <a:ext uri="{FF2B5EF4-FFF2-40B4-BE49-F238E27FC236}">
                <a16:creationId xmlns:a16="http://schemas.microsoft.com/office/drawing/2014/main" id="{E933F928-DFB6-F9B8-4D70-444F4109F6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4">
            <a:extLst>
              <a:ext uri="{FF2B5EF4-FFF2-40B4-BE49-F238E27FC236}">
                <a16:creationId xmlns:a16="http://schemas.microsoft.com/office/drawing/2014/main" id="{925C402C-5314-8891-B6B0-70004483F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7">
            <a:extLst>
              <a:ext uri="{FF2B5EF4-FFF2-40B4-BE49-F238E27FC236}">
                <a16:creationId xmlns:a16="http://schemas.microsoft.com/office/drawing/2014/main" id="{2B8D4375-33E0-EF9E-79E2-66106928E7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Rectangle 28">
            <a:extLst>
              <a:ext uri="{FF2B5EF4-FFF2-40B4-BE49-F238E27FC236}">
                <a16:creationId xmlns:a16="http://schemas.microsoft.com/office/drawing/2014/main" id="{AEFA6E2E-69C4-C654-480F-9F849890C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Rectangle 29">
            <a:extLst>
              <a:ext uri="{FF2B5EF4-FFF2-40B4-BE49-F238E27FC236}">
                <a16:creationId xmlns:a16="http://schemas.microsoft.com/office/drawing/2014/main" id="{111548DF-E079-DB02-1AA3-FC0481F48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Isosceles Triangle 29">
            <a:extLst>
              <a:ext uri="{FF2B5EF4-FFF2-40B4-BE49-F238E27FC236}">
                <a16:creationId xmlns:a16="http://schemas.microsoft.com/office/drawing/2014/main" id="{F55B5E02-B317-E25B-167B-63C2AACA49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TextBox 2">
            <a:extLst>
              <a:ext uri="{FF2B5EF4-FFF2-40B4-BE49-F238E27FC236}">
                <a16:creationId xmlns:a16="http://schemas.microsoft.com/office/drawing/2014/main" id="{A8E25A17-A7A4-D3C0-6A6A-7692D736EBE3}"/>
              </a:ext>
            </a:extLst>
          </p:cNvPr>
          <p:cNvSpPr txBox="1"/>
          <p:nvPr/>
        </p:nvSpPr>
        <p:spPr>
          <a:xfrm>
            <a:off x="620104" y="1168846"/>
            <a:ext cx="9532384" cy="5216813"/>
          </a:xfrm>
          <a:prstGeom prst="rect">
            <a:avLst/>
          </a:prstGeom>
          <a:noFill/>
        </p:spPr>
        <p:txBody>
          <a:bodyPr wrap="square" rtlCol="0">
            <a:spAutoFit/>
          </a:bodyPr>
          <a:lstStyle/>
          <a:p>
            <a:pPr marL="342900" indent="-342900">
              <a:spcBef>
                <a:spcPts val="600"/>
              </a:spcBef>
              <a:spcAft>
                <a:spcPts val="600"/>
              </a:spcAft>
              <a:buFont typeface="Courier New" panose="02070309020205020404" pitchFamily="49" charset="0"/>
              <a:buChar char="o"/>
            </a:pPr>
            <a:r>
              <a:rPr lang="en-US" sz="2400" dirty="0"/>
              <a:t>Review item responses carefully</a:t>
            </a:r>
          </a:p>
          <a:p>
            <a:pPr marL="342900" indent="-342900">
              <a:spcBef>
                <a:spcPts val="600"/>
              </a:spcBef>
              <a:spcAft>
                <a:spcPts val="600"/>
              </a:spcAft>
              <a:buFont typeface="Courier New" panose="02070309020205020404" pitchFamily="49" charset="0"/>
              <a:buChar char="o"/>
            </a:pPr>
            <a:r>
              <a:rPr lang="en-US" sz="2400" dirty="0"/>
              <a:t>Verify key item responses through clinical interview</a:t>
            </a:r>
          </a:p>
          <a:p>
            <a:pPr marL="342900" indent="-342900">
              <a:spcBef>
                <a:spcPts val="600"/>
              </a:spcBef>
              <a:spcAft>
                <a:spcPts val="600"/>
              </a:spcAft>
              <a:buFont typeface="Courier New" panose="02070309020205020404" pitchFamily="49" charset="0"/>
              <a:buChar char="o"/>
            </a:pPr>
            <a:r>
              <a:rPr lang="en-US" sz="2400" dirty="0"/>
              <a:t>Combine self-report measures with structured interview measures</a:t>
            </a:r>
          </a:p>
          <a:p>
            <a:pPr marL="342900" indent="-342900">
              <a:spcBef>
                <a:spcPts val="600"/>
              </a:spcBef>
              <a:spcAft>
                <a:spcPts val="600"/>
              </a:spcAft>
              <a:buFont typeface="Courier New" panose="02070309020205020404" pitchFamily="49" charset="0"/>
              <a:buChar char="o"/>
            </a:pPr>
            <a:r>
              <a:rPr lang="en-US" sz="2400" dirty="0"/>
              <a:t>Obtain collateral interviews with family, co-workers, and others if feasible and upon patient informed consent (explaining details of questions to be asked and limits of information you convey to others)</a:t>
            </a:r>
          </a:p>
          <a:p>
            <a:pPr marL="342900" indent="-342900">
              <a:spcBef>
                <a:spcPts val="600"/>
              </a:spcBef>
              <a:spcAft>
                <a:spcPts val="600"/>
              </a:spcAft>
              <a:buFont typeface="Courier New" panose="02070309020205020404" pitchFamily="49" charset="0"/>
              <a:buChar char="o"/>
            </a:pPr>
            <a:r>
              <a:rPr lang="en-US" sz="2400" dirty="0"/>
              <a:t>Self-report measures – clarify if responses reflect an aggregate of the “past two weeks” (or whatever the metric of the measure is), or reflective of a particularly emotionally eventful day(s).</a:t>
            </a:r>
          </a:p>
          <a:p>
            <a:endParaRPr lang="en-US" sz="2400" dirty="0"/>
          </a:p>
        </p:txBody>
      </p:sp>
    </p:spTree>
    <p:extLst>
      <p:ext uri="{BB962C8B-B14F-4D97-AF65-F5344CB8AC3E}">
        <p14:creationId xmlns:p14="http://schemas.microsoft.com/office/powerpoint/2010/main" val="33850558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588D9-5980-1ECE-E361-6A4FB4066E45}"/>
              </a:ext>
            </a:extLst>
          </p:cNvPr>
          <p:cNvSpPr>
            <a:spLocks noGrp="1"/>
          </p:cNvSpPr>
          <p:nvPr>
            <p:ph type="title"/>
          </p:nvPr>
        </p:nvSpPr>
        <p:spPr>
          <a:xfrm>
            <a:off x="1659188" y="422223"/>
            <a:ext cx="7814595" cy="1320800"/>
          </a:xfrm>
        </p:spPr>
        <p:txBody>
          <a:bodyPr/>
          <a:lstStyle/>
          <a:p>
            <a:r>
              <a:rPr lang="en-US" dirty="0"/>
              <a:t>Treatment Enhancements for PTSD Interventions in the Context of TBI</a:t>
            </a:r>
          </a:p>
        </p:txBody>
      </p:sp>
      <p:sp>
        <p:nvSpPr>
          <p:cNvPr id="3" name="TextBox 2">
            <a:extLst>
              <a:ext uri="{FF2B5EF4-FFF2-40B4-BE49-F238E27FC236}">
                <a16:creationId xmlns:a16="http://schemas.microsoft.com/office/drawing/2014/main" id="{3EBEE4D3-465A-183E-2BC0-E02A03B30222}"/>
              </a:ext>
            </a:extLst>
          </p:cNvPr>
          <p:cNvSpPr txBox="1"/>
          <p:nvPr/>
        </p:nvSpPr>
        <p:spPr>
          <a:xfrm>
            <a:off x="399738" y="1698658"/>
            <a:ext cx="11337560" cy="2308324"/>
          </a:xfrm>
          <a:prstGeom prst="rect">
            <a:avLst/>
          </a:prstGeom>
          <a:noFill/>
        </p:spPr>
        <p:txBody>
          <a:bodyPr wrap="square" rtlCol="0">
            <a:spAutoFit/>
          </a:bodyPr>
          <a:lstStyle/>
          <a:p>
            <a:pPr marL="342900" indent="-342900">
              <a:buFont typeface="Courier New" panose="02070309020205020404" pitchFamily="49" charset="0"/>
              <a:buChar char="o"/>
            </a:pPr>
            <a:r>
              <a:rPr lang="en-US" sz="2400" dirty="0"/>
              <a:t>Severity of TBI and type/severity of cognitive impairments may determine what enhancements/supports may be needed</a:t>
            </a:r>
          </a:p>
          <a:p>
            <a:pPr marL="800100" lvl="1" indent="-342900">
              <a:buFont typeface="Courier New" panose="02070309020205020404" pitchFamily="49" charset="0"/>
              <a:buChar char="o"/>
            </a:pPr>
            <a:r>
              <a:rPr lang="en-US" sz="2400" dirty="0"/>
              <a:t>Attention problems may require further repetition of therapy content</a:t>
            </a:r>
          </a:p>
          <a:p>
            <a:pPr marL="800100" lvl="1" indent="-342900">
              <a:buFont typeface="Courier New" panose="02070309020205020404" pitchFamily="49" charset="0"/>
              <a:buChar char="o"/>
            </a:pPr>
            <a:r>
              <a:rPr lang="en-US" sz="2400" dirty="0"/>
              <a:t>Cognitive scaffolding may be needed to carry out homework assignments – collateral assistance; electronic reminders; mobile apps may support </a:t>
            </a:r>
          </a:p>
          <a:p>
            <a:pPr marL="342900" indent="-342900">
              <a:buFont typeface="Courier New" panose="02070309020205020404" pitchFamily="49" charset="0"/>
              <a:buChar char="o"/>
            </a:pPr>
            <a:r>
              <a:rPr lang="en-US" sz="2400" dirty="0"/>
              <a:t>Mobile Apps for PTSD: See: </a:t>
            </a:r>
            <a:r>
              <a:rPr lang="en-US" sz="2400" dirty="0">
                <a:hlinkClick r:id="rId2"/>
              </a:rPr>
              <a:t>Mobile Apps - PTSD: National Center for PTSD</a:t>
            </a:r>
            <a:endParaRPr lang="en-US" sz="2400" dirty="0"/>
          </a:p>
        </p:txBody>
      </p:sp>
      <p:pic>
        <p:nvPicPr>
          <p:cNvPr id="7" name="Picture 6">
            <a:extLst>
              <a:ext uri="{FF2B5EF4-FFF2-40B4-BE49-F238E27FC236}">
                <a16:creationId xmlns:a16="http://schemas.microsoft.com/office/drawing/2014/main" id="{66627FEC-5C8C-77E8-6A2A-FA970B98AED7}"/>
              </a:ext>
            </a:extLst>
          </p:cNvPr>
          <p:cNvPicPr>
            <a:picLocks noChangeAspect="1"/>
          </p:cNvPicPr>
          <p:nvPr/>
        </p:nvPicPr>
        <p:blipFill>
          <a:blip r:embed="rId3"/>
          <a:stretch>
            <a:fillRect/>
          </a:stretch>
        </p:blipFill>
        <p:spPr>
          <a:xfrm>
            <a:off x="500184" y="4261247"/>
            <a:ext cx="5330928" cy="1879494"/>
          </a:xfrm>
          <a:prstGeom prst="rect">
            <a:avLst/>
          </a:prstGeom>
          <a:ln>
            <a:noFill/>
          </a:ln>
          <a:effectLst>
            <a:outerShdw blurRad="190500" algn="tl" rotWithShape="0">
              <a:srgbClr val="000000">
                <a:alpha val="70000"/>
              </a:srgbClr>
            </a:outerShdw>
          </a:effectLst>
        </p:spPr>
      </p:pic>
      <p:pic>
        <p:nvPicPr>
          <p:cNvPr id="9" name="Picture 8">
            <a:extLst>
              <a:ext uri="{FF2B5EF4-FFF2-40B4-BE49-F238E27FC236}">
                <a16:creationId xmlns:a16="http://schemas.microsoft.com/office/drawing/2014/main" id="{CEC2EA82-2F3E-D2C0-70E0-FD501F6F5213}"/>
              </a:ext>
            </a:extLst>
          </p:cNvPr>
          <p:cNvPicPr>
            <a:picLocks noChangeAspect="1"/>
          </p:cNvPicPr>
          <p:nvPr/>
        </p:nvPicPr>
        <p:blipFill>
          <a:blip r:embed="rId4"/>
          <a:stretch>
            <a:fillRect/>
          </a:stretch>
        </p:blipFill>
        <p:spPr>
          <a:xfrm>
            <a:off x="6096000" y="4261246"/>
            <a:ext cx="5525477" cy="187949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77266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pic>
        <p:nvPicPr>
          <p:cNvPr id="5" name="Picture 4" descr="Abstract design with circles">
            <a:extLst>
              <a:ext uri="{FF2B5EF4-FFF2-40B4-BE49-F238E27FC236}">
                <a16:creationId xmlns:a16="http://schemas.microsoft.com/office/drawing/2014/main" id="{115548AA-A395-B900-9AB3-73FE4B19525B}"/>
              </a:ext>
            </a:extLst>
          </p:cNvPr>
          <p:cNvPicPr>
            <a:picLocks noChangeAspect="1"/>
          </p:cNvPicPr>
          <p:nvPr/>
        </p:nvPicPr>
        <p:blipFill>
          <a:blip r:embed="rId2">
            <a:extLst>
              <a:ext uri="{28A0092B-C50C-407E-A947-70E740481C1C}">
                <a14:useLocalDpi xmlns:a14="http://schemas.microsoft.com/office/drawing/2010/main" val="0"/>
              </a:ext>
            </a:extLst>
          </a:blip>
          <a:srcRect r="19139" b="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p:cNvSpPr txBox="1">
            <a:spLocks/>
          </p:cNvSpPr>
          <p:nvPr/>
        </p:nvSpPr>
        <p:spPr>
          <a:xfrm>
            <a:off x="677333" y="609600"/>
            <a:ext cx="3851123" cy="132080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457200">
              <a:spcAft>
                <a:spcPts val="600"/>
              </a:spcAft>
            </a:pPr>
            <a:r>
              <a:rPr lang="en-US" sz="3600">
                <a:solidFill>
                  <a:schemeClr val="accent1"/>
                </a:solidFill>
              </a:rPr>
              <a:t>Objectives</a:t>
            </a:r>
          </a:p>
        </p:txBody>
      </p:sp>
      <p:sp>
        <p:nvSpPr>
          <p:cNvPr id="3" name="Content Placeholder 2"/>
          <p:cNvSpPr txBox="1">
            <a:spLocks/>
          </p:cNvSpPr>
          <p:nvPr/>
        </p:nvSpPr>
        <p:spPr>
          <a:xfrm>
            <a:off x="224366" y="1714914"/>
            <a:ext cx="6210547" cy="3720686"/>
          </a:xfrm>
          <a:prstGeom prst="rect">
            <a:avLst/>
          </a:prstGeom>
          <a:solidFill>
            <a:schemeClr val="bg1">
              <a:alpha val="61000"/>
            </a:schemeClr>
          </a:solidFill>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defTabSz="457200">
              <a:buClr>
                <a:schemeClr val="accent1"/>
              </a:buClr>
              <a:buSzPct val="80000"/>
              <a:buFont typeface="Wingdings 3" charset="2"/>
              <a:buChar char=""/>
            </a:pPr>
            <a:r>
              <a:rPr lang="en-US" sz="2400" dirty="0">
                <a:solidFill>
                  <a:schemeClr val="tx1">
                    <a:lumMod val="75000"/>
                    <a:lumOff val="25000"/>
                  </a:schemeClr>
                </a:solidFill>
              </a:rPr>
              <a:t>Participants will be able to describe common symptoms that overlap between TBI and PTSD</a:t>
            </a:r>
          </a:p>
          <a:p>
            <a:pPr marL="514350" indent="-514350" defTabSz="457200">
              <a:buClr>
                <a:schemeClr val="accent1"/>
              </a:buClr>
              <a:buSzPct val="80000"/>
              <a:buFont typeface="Wingdings 3" charset="2"/>
              <a:buChar char=""/>
            </a:pPr>
            <a:r>
              <a:rPr lang="en-US" sz="2400" dirty="0">
                <a:solidFill>
                  <a:schemeClr val="tx1">
                    <a:lumMod val="75000"/>
                    <a:lumOff val="25000"/>
                  </a:schemeClr>
                </a:solidFill>
              </a:rPr>
              <a:t>Participants will be able to describe key aspects of obtaining a TBI history and evaluating the severity of PTSD symptoms, noting challenges to each given symptom overlap</a:t>
            </a:r>
          </a:p>
          <a:p>
            <a:pPr marL="514350" indent="-514350" defTabSz="457200">
              <a:buClr>
                <a:schemeClr val="accent1"/>
              </a:buClr>
              <a:buSzPct val="80000"/>
              <a:buFont typeface="Wingdings 3" charset="2"/>
              <a:buChar char=""/>
            </a:pPr>
            <a:r>
              <a:rPr lang="en-US" sz="2400" dirty="0">
                <a:solidFill>
                  <a:schemeClr val="tx1">
                    <a:lumMod val="75000"/>
                    <a:lumOff val="25000"/>
                  </a:schemeClr>
                </a:solidFill>
              </a:rPr>
              <a:t>Participants will be able to implement treatment enhancements for PTSD in the context of different levels of TBI severity</a:t>
            </a:r>
          </a:p>
        </p:txBody>
      </p:sp>
      <p:cxnSp>
        <p:nvCxnSpPr>
          <p:cNvPr id="22" name="Straight Connector 21">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6961238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E54880-7480-1A40-AB61-9676CD7292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5E4601-379E-C6E9-C2FD-89DB4F3F14C7}"/>
              </a:ext>
            </a:extLst>
          </p:cNvPr>
          <p:cNvSpPr>
            <a:spLocks noGrp="1"/>
          </p:cNvSpPr>
          <p:nvPr>
            <p:ph type="title"/>
          </p:nvPr>
        </p:nvSpPr>
        <p:spPr>
          <a:xfrm>
            <a:off x="1659188" y="422223"/>
            <a:ext cx="7814595" cy="1320800"/>
          </a:xfrm>
        </p:spPr>
        <p:txBody>
          <a:bodyPr/>
          <a:lstStyle/>
          <a:p>
            <a:r>
              <a:rPr lang="en-US" dirty="0"/>
              <a:t>Treatment Enhancements for PTSD Interventions in the Context of TBI</a:t>
            </a:r>
          </a:p>
        </p:txBody>
      </p:sp>
      <p:sp>
        <p:nvSpPr>
          <p:cNvPr id="3" name="TextBox 2">
            <a:extLst>
              <a:ext uri="{FF2B5EF4-FFF2-40B4-BE49-F238E27FC236}">
                <a16:creationId xmlns:a16="http://schemas.microsoft.com/office/drawing/2014/main" id="{41634A06-2713-E29F-890C-709FA36A5990}"/>
              </a:ext>
            </a:extLst>
          </p:cNvPr>
          <p:cNvSpPr txBox="1"/>
          <p:nvPr/>
        </p:nvSpPr>
        <p:spPr>
          <a:xfrm>
            <a:off x="399738" y="1698658"/>
            <a:ext cx="11337560" cy="3139321"/>
          </a:xfrm>
          <a:prstGeom prst="rect">
            <a:avLst/>
          </a:prstGeom>
          <a:noFill/>
        </p:spPr>
        <p:txBody>
          <a:bodyPr wrap="square" rtlCol="0">
            <a:spAutoFit/>
          </a:bodyPr>
          <a:lstStyle/>
          <a:p>
            <a:pPr marL="342900" indent="-342900">
              <a:spcBef>
                <a:spcPts val="600"/>
              </a:spcBef>
              <a:spcAft>
                <a:spcPts val="600"/>
              </a:spcAft>
              <a:buFont typeface="Courier New" panose="02070309020205020404" pitchFamily="49" charset="0"/>
              <a:buChar char="o"/>
            </a:pPr>
            <a:r>
              <a:rPr lang="en-US" sz="2400" dirty="0"/>
              <a:t>Consider the sequencing of PTSD treatment and interventions for the consequences of TBI</a:t>
            </a:r>
          </a:p>
          <a:p>
            <a:pPr marL="342900" indent="-342900">
              <a:spcBef>
                <a:spcPts val="600"/>
              </a:spcBef>
              <a:spcAft>
                <a:spcPts val="600"/>
              </a:spcAft>
              <a:buFont typeface="Courier New" panose="02070309020205020404" pitchFamily="49" charset="0"/>
              <a:buChar char="o"/>
            </a:pPr>
            <a:r>
              <a:rPr lang="en-US" sz="2400" dirty="0"/>
              <a:t>For mild TBI, EBTs can be delivered per protocol with success*</a:t>
            </a:r>
          </a:p>
          <a:p>
            <a:pPr marL="342900" indent="-342900">
              <a:spcBef>
                <a:spcPts val="600"/>
              </a:spcBef>
              <a:spcAft>
                <a:spcPts val="600"/>
              </a:spcAft>
              <a:buFont typeface="Courier New" panose="02070309020205020404" pitchFamily="49" charset="0"/>
              <a:buChar char="o"/>
            </a:pPr>
            <a:r>
              <a:rPr lang="en-US" sz="2400" dirty="0"/>
              <a:t>Sometimes rehabilitation therapies can enhance and support EBTs for PTSD</a:t>
            </a:r>
          </a:p>
          <a:p>
            <a:pPr marL="800100" lvl="1" indent="-342900">
              <a:spcBef>
                <a:spcPts val="600"/>
              </a:spcBef>
              <a:spcAft>
                <a:spcPts val="600"/>
              </a:spcAft>
              <a:buFont typeface="Courier New" panose="02070309020205020404" pitchFamily="49" charset="0"/>
              <a:buChar char="o"/>
            </a:pPr>
            <a:r>
              <a:rPr lang="en-US" sz="2400" dirty="0"/>
              <a:t>Speech pathologist and/or OT can assist with memory capture systems and cognitive-compensatory strategies for homework/keeping symptom and thought diaries, etc.</a:t>
            </a:r>
          </a:p>
        </p:txBody>
      </p:sp>
      <p:sp>
        <p:nvSpPr>
          <p:cNvPr id="4" name="TextBox 3">
            <a:extLst>
              <a:ext uri="{FF2B5EF4-FFF2-40B4-BE49-F238E27FC236}">
                <a16:creationId xmlns:a16="http://schemas.microsoft.com/office/drawing/2014/main" id="{E7F80B6C-F72F-2561-FF68-87347FD7C5C1}"/>
              </a:ext>
            </a:extLst>
          </p:cNvPr>
          <p:cNvSpPr txBox="1"/>
          <p:nvPr/>
        </p:nvSpPr>
        <p:spPr>
          <a:xfrm>
            <a:off x="801973" y="5043633"/>
            <a:ext cx="9218951" cy="923330"/>
          </a:xfrm>
          <a:prstGeom prst="rect">
            <a:avLst/>
          </a:prstGeom>
          <a:noFill/>
        </p:spPr>
        <p:txBody>
          <a:bodyPr wrap="square" rtlCol="0">
            <a:spAutoFit/>
          </a:bodyPr>
          <a:lstStyle/>
          <a:p>
            <a:r>
              <a:rPr lang="en-US" dirty="0"/>
              <a:t>*See </a:t>
            </a:r>
            <a:r>
              <a:rPr lang="en-US" b="0" i="0" dirty="0" err="1">
                <a:solidFill>
                  <a:srgbClr val="222222"/>
                </a:solidFill>
                <a:effectLst/>
                <a:latin typeface="Arial" panose="020B0604020202020204" pitchFamily="34" charset="0"/>
              </a:rPr>
              <a:t>Mikolić</a:t>
            </a:r>
            <a:r>
              <a:rPr lang="en-US" b="0" i="0" dirty="0">
                <a:solidFill>
                  <a:srgbClr val="222222"/>
                </a:solidFill>
                <a:effectLst/>
                <a:latin typeface="Arial" panose="020B0604020202020204" pitchFamily="34" charset="0"/>
              </a:rPr>
              <a:t>, A., </a:t>
            </a:r>
            <a:r>
              <a:rPr lang="en-US" b="0" i="0" dirty="0" err="1">
                <a:solidFill>
                  <a:srgbClr val="222222"/>
                </a:solidFill>
                <a:effectLst/>
                <a:latin typeface="Arial" panose="020B0604020202020204" pitchFamily="34" charset="0"/>
              </a:rPr>
              <a:t>Polinder</a:t>
            </a:r>
            <a:r>
              <a:rPr lang="en-US" b="0" i="0" dirty="0">
                <a:solidFill>
                  <a:srgbClr val="222222"/>
                </a:solidFill>
                <a:effectLst/>
                <a:latin typeface="Arial" panose="020B0604020202020204" pitchFamily="34" charset="0"/>
              </a:rPr>
              <a:t>, S., Helmrich, I. R. R., </a:t>
            </a:r>
            <a:r>
              <a:rPr lang="en-US" b="0" i="0" dirty="0" err="1">
                <a:solidFill>
                  <a:srgbClr val="222222"/>
                </a:solidFill>
                <a:effectLst/>
                <a:latin typeface="Arial" panose="020B0604020202020204" pitchFamily="34" charset="0"/>
              </a:rPr>
              <a:t>Haagsma</a:t>
            </a:r>
            <a:r>
              <a:rPr lang="en-US" b="0" i="0" dirty="0">
                <a:solidFill>
                  <a:srgbClr val="222222"/>
                </a:solidFill>
                <a:effectLst/>
                <a:latin typeface="Arial" panose="020B0604020202020204" pitchFamily="34" charset="0"/>
              </a:rPr>
              <a:t>, J. A., &amp; </a:t>
            </a:r>
            <a:r>
              <a:rPr lang="en-US" b="0" i="0" dirty="0" err="1">
                <a:solidFill>
                  <a:srgbClr val="222222"/>
                </a:solidFill>
                <a:effectLst/>
                <a:latin typeface="Arial" panose="020B0604020202020204" pitchFamily="34" charset="0"/>
              </a:rPr>
              <a:t>Cnossen</a:t>
            </a:r>
            <a:r>
              <a:rPr lang="en-US" b="0" i="0" dirty="0">
                <a:solidFill>
                  <a:srgbClr val="222222"/>
                </a:solidFill>
                <a:effectLst/>
                <a:latin typeface="Arial" panose="020B0604020202020204" pitchFamily="34" charset="0"/>
              </a:rPr>
              <a:t>, M. C. (2019). Treatment for posttraumatic stress disorder in patients with a history of traumatic brain injury: a systematic review. </a:t>
            </a:r>
            <a:r>
              <a:rPr lang="en-US" b="0" i="1" dirty="0">
                <a:solidFill>
                  <a:srgbClr val="222222"/>
                </a:solidFill>
                <a:effectLst/>
                <a:latin typeface="Arial" panose="020B0604020202020204" pitchFamily="34" charset="0"/>
              </a:rPr>
              <a:t>Clinical psychology review</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73</a:t>
            </a:r>
            <a:r>
              <a:rPr lang="en-US" b="0" i="0" dirty="0">
                <a:solidFill>
                  <a:srgbClr val="222222"/>
                </a:solidFill>
                <a:effectLst/>
                <a:latin typeface="Arial" panose="020B0604020202020204" pitchFamily="34" charset="0"/>
              </a:rPr>
              <a:t>, 101776.</a:t>
            </a:r>
            <a:endParaRPr lang="en-US" dirty="0"/>
          </a:p>
        </p:txBody>
      </p:sp>
    </p:spTree>
    <p:extLst>
      <p:ext uri="{BB962C8B-B14F-4D97-AF65-F5344CB8AC3E}">
        <p14:creationId xmlns:p14="http://schemas.microsoft.com/office/powerpoint/2010/main" val="27598051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59CB7-CC88-31D6-8FD4-F5C86DF05C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15BF71-6A90-5810-E3AB-CAE8BA5FB563}"/>
              </a:ext>
            </a:extLst>
          </p:cNvPr>
          <p:cNvSpPr>
            <a:spLocks noGrp="1"/>
          </p:cNvSpPr>
          <p:nvPr>
            <p:ph type="title"/>
          </p:nvPr>
        </p:nvSpPr>
        <p:spPr>
          <a:xfrm>
            <a:off x="1659188" y="422223"/>
            <a:ext cx="7814595" cy="1320800"/>
          </a:xfrm>
        </p:spPr>
        <p:txBody>
          <a:bodyPr/>
          <a:lstStyle/>
          <a:p>
            <a:r>
              <a:rPr lang="en-US" dirty="0"/>
              <a:t>Treatment Enhancements for PTSD Interventions in the Context of TBI</a:t>
            </a:r>
          </a:p>
        </p:txBody>
      </p:sp>
      <p:sp>
        <p:nvSpPr>
          <p:cNvPr id="3" name="TextBox 2">
            <a:extLst>
              <a:ext uri="{FF2B5EF4-FFF2-40B4-BE49-F238E27FC236}">
                <a16:creationId xmlns:a16="http://schemas.microsoft.com/office/drawing/2014/main" id="{65663F27-581D-9AE6-5D70-F8371F954044}"/>
              </a:ext>
            </a:extLst>
          </p:cNvPr>
          <p:cNvSpPr txBox="1"/>
          <p:nvPr/>
        </p:nvSpPr>
        <p:spPr>
          <a:xfrm>
            <a:off x="399738" y="1698658"/>
            <a:ext cx="11337560" cy="2246769"/>
          </a:xfrm>
          <a:prstGeom prst="rect">
            <a:avLst/>
          </a:prstGeom>
          <a:noFill/>
        </p:spPr>
        <p:txBody>
          <a:bodyPr wrap="square" rtlCol="0">
            <a:spAutoFit/>
          </a:bodyPr>
          <a:lstStyle/>
          <a:p>
            <a:pPr marL="342900" indent="-342900">
              <a:spcBef>
                <a:spcPts val="600"/>
              </a:spcBef>
              <a:spcAft>
                <a:spcPts val="600"/>
              </a:spcAft>
              <a:buFont typeface="Courier New" panose="02070309020205020404" pitchFamily="49" charset="0"/>
              <a:buChar char="o"/>
            </a:pPr>
            <a:r>
              <a:rPr lang="en-US" sz="2400" dirty="0"/>
              <a:t>Consider treatments that may provide an avenue to perceived “more difficult” evidence-based treatment (e.g., Prolonged exposure; cognitive processing therapy)</a:t>
            </a:r>
          </a:p>
          <a:p>
            <a:pPr marL="800100" lvl="1" indent="-342900">
              <a:spcBef>
                <a:spcPts val="600"/>
              </a:spcBef>
              <a:spcAft>
                <a:spcPts val="600"/>
              </a:spcAft>
              <a:buFont typeface="Courier New" panose="02070309020205020404" pitchFamily="49" charset="0"/>
              <a:buChar char="o"/>
            </a:pPr>
            <a:r>
              <a:rPr lang="en-US" sz="2400" dirty="0"/>
              <a:t>Cognitive processing therapy-cognitive therapy only (CPT-C)</a:t>
            </a:r>
            <a:r>
              <a:rPr lang="en-US" sz="2400" baseline="30000" dirty="0"/>
              <a:t>1</a:t>
            </a:r>
          </a:p>
          <a:p>
            <a:pPr marL="800100" lvl="1" indent="-342900">
              <a:spcBef>
                <a:spcPts val="600"/>
              </a:spcBef>
              <a:spcAft>
                <a:spcPts val="600"/>
              </a:spcAft>
              <a:buFont typeface="Courier New" panose="02070309020205020404" pitchFamily="49" charset="0"/>
              <a:buChar char="o"/>
            </a:pPr>
            <a:r>
              <a:rPr lang="en-US" sz="2400" dirty="0"/>
              <a:t>Behavioral activation for PTSD</a:t>
            </a:r>
            <a:r>
              <a:rPr lang="en-US" sz="2400" baseline="30000" dirty="0"/>
              <a:t>2</a:t>
            </a:r>
          </a:p>
        </p:txBody>
      </p:sp>
      <p:sp>
        <p:nvSpPr>
          <p:cNvPr id="4" name="TextBox 3">
            <a:extLst>
              <a:ext uri="{FF2B5EF4-FFF2-40B4-BE49-F238E27FC236}">
                <a16:creationId xmlns:a16="http://schemas.microsoft.com/office/drawing/2014/main" id="{329679D3-EA27-CD58-3BDB-6CA4915E9DA4}"/>
              </a:ext>
            </a:extLst>
          </p:cNvPr>
          <p:cNvSpPr txBox="1"/>
          <p:nvPr/>
        </p:nvSpPr>
        <p:spPr>
          <a:xfrm>
            <a:off x="825707" y="4420678"/>
            <a:ext cx="10485621" cy="1477328"/>
          </a:xfrm>
          <a:prstGeom prst="rect">
            <a:avLst/>
          </a:prstGeom>
          <a:noFill/>
        </p:spPr>
        <p:txBody>
          <a:bodyPr wrap="square" rtlCol="0">
            <a:spAutoFit/>
          </a:bodyPr>
          <a:lstStyle/>
          <a:p>
            <a:r>
              <a:rPr lang="en-US" dirty="0"/>
              <a:t>1 – Walter, K. H., Dickstein, B. D., Barnes, S. M. &amp; Chard, K. M. (2014).  Comparing effectiveness of CPT to CPT-C among U.S. veterans in an interdisciplinary residential PTSD/TBI treatment program.  </a:t>
            </a:r>
            <a:r>
              <a:rPr lang="en-US" i="1" dirty="0"/>
              <a:t>Journal of Traumatic Stress</a:t>
            </a:r>
            <a:r>
              <a:rPr lang="en-US" dirty="0"/>
              <a:t>, </a:t>
            </a:r>
            <a:r>
              <a:rPr lang="en-US" i="1" dirty="0"/>
              <a:t>27</a:t>
            </a:r>
            <a:r>
              <a:rPr lang="en-US" dirty="0"/>
              <a:t>, 438-435.</a:t>
            </a:r>
          </a:p>
          <a:p>
            <a:r>
              <a:rPr lang="en-US" dirty="0"/>
              <a:t>2 – Etherton, J. L. &amp; Farley, R. (2022).  Behavioral activation for PTSD: A meta-analysis.  </a:t>
            </a:r>
            <a:r>
              <a:rPr lang="en-US" i="1" dirty="0"/>
              <a:t>Psychological Trauma: Theory, Research, Practice, and Policy</a:t>
            </a:r>
            <a:r>
              <a:rPr lang="en-US" dirty="0"/>
              <a:t>, </a:t>
            </a:r>
            <a:r>
              <a:rPr lang="en-US" i="1" dirty="0"/>
              <a:t>14</a:t>
            </a:r>
            <a:r>
              <a:rPr lang="en-US" dirty="0"/>
              <a:t>, 894-901.</a:t>
            </a:r>
          </a:p>
        </p:txBody>
      </p:sp>
    </p:spTree>
    <p:extLst>
      <p:ext uri="{BB962C8B-B14F-4D97-AF65-F5344CB8AC3E}">
        <p14:creationId xmlns:p14="http://schemas.microsoft.com/office/powerpoint/2010/main" val="870895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D465C8-E3B6-8BE8-2176-A22A5267B7FE}"/>
              </a:ext>
            </a:extLst>
          </p:cNvPr>
          <p:cNvSpPr txBox="1"/>
          <p:nvPr/>
        </p:nvSpPr>
        <p:spPr>
          <a:xfrm>
            <a:off x="1" y="687421"/>
            <a:ext cx="12192000" cy="584775"/>
          </a:xfrm>
          <a:prstGeom prst="rect">
            <a:avLst/>
          </a:prstGeom>
          <a:solidFill>
            <a:schemeClr val="accent5">
              <a:lumMod val="75000"/>
              <a:alpha val="63000"/>
            </a:schemeClr>
          </a:solid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Case Presentation*</a:t>
            </a:r>
          </a:p>
        </p:txBody>
      </p:sp>
      <p:sp>
        <p:nvSpPr>
          <p:cNvPr id="3" name="TextBox 2">
            <a:extLst>
              <a:ext uri="{FF2B5EF4-FFF2-40B4-BE49-F238E27FC236}">
                <a16:creationId xmlns:a16="http://schemas.microsoft.com/office/drawing/2014/main" id="{84FCD8ED-2139-8720-381A-1BFBF9E8B875}"/>
              </a:ext>
            </a:extLst>
          </p:cNvPr>
          <p:cNvSpPr txBox="1"/>
          <p:nvPr/>
        </p:nvSpPr>
        <p:spPr>
          <a:xfrm>
            <a:off x="1094282" y="5921115"/>
            <a:ext cx="7712440" cy="646331"/>
          </a:xfrm>
          <a:prstGeom prst="rect">
            <a:avLst/>
          </a:prstGeom>
          <a:noFill/>
        </p:spPr>
        <p:txBody>
          <a:bodyPr wrap="square" rtlCol="0">
            <a:spAutoFit/>
          </a:bodyPr>
          <a:lstStyle/>
          <a:p>
            <a:r>
              <a:rPr lang="en-US" dirty="0"/>
              <a:t>*Note: The details of this case are a composite of a few patients seen in different clinical settings. </a:t>
            </a:r>
          </a:p>
        </p:txBody>
      </p:sp>
      <p:sp>
        <p:nvSpPr>
          <p:cNvPr id="4" name="TextBox 3">
            <a:extLst>
              <a:ext uri="{FF2B5EF4-FFF2-40B4-BE49-F238E27FC236}">
                <a16:creationId xmlns:a16="http://schemas.microsoft.com/office/drawing/2014/main" id="{58AB1C9E-15AE-FD29-4D11-1179EDA83647}"/>
              </a:ext>
            </a:extLst>
          </p:cNvPr>
          <p:cNvSpPr txBox="1"/>
          <p:nvPr/>
        </p:nvSpPr>
        <p:spPr>
          <a:xfrm>
            <a:off x="824458" y="1581462"/>
            <a:ext cx="10410669" cy="3862596"/>
          </a:xfrm>
          <a:prstGeom prst="rect">
            <a:avLst/>
          </a:prstGeom>
          <a:noFill/>
        </p:spPr>
        <p:txBody>
          <a:bodyPr wrap="square" rtlCol="0">
            <a:spAutoFit/>
          </a:bodyPr>
          <a:lstStyle/>
          <a:p>
            <a:pPr marL="342900" indent="-342900">
              <a:spcBef>
                <a:spcPts val="600"/>
              </a:spcBef>
              <a:spcAft>
                <a:spcPts val="600"/>
              </a:spcAft>
              <a:buFont typeface="Courier New" panose="02070309020205020404" pitchFamily="49" charset="0"/>
              <a:buChar char="o"/>
            </a:pPr>
            <a:r>
              <a:rPr lang="en-US" sz="2400" dirty="0"/>
              <a:t> 42-year-old married woman, with 2 elementary school-aged children</a:t>
            </a:r>
          </a:p>
          <a:p>
            <a:pPr marL="342900" indent="-342900">
              <a:buFont typeface="Courier New" panose="02070309020205020404" pitchFamily="49" charset="0"/>
              <a:buChar char="o"/>
            </a:pPr>
            <a:r>
              <a:rPr lang="en-US" sz="2400" dirty="0"/>
              <a:t>Motor vehicle accident, the patient was the driver, who struck a telephone pole after skidding on black ice.  No passengers in the car</a:t>
            </a:r>
          </a:p>
          <a:p>
            <a:pPr marL="342900" indent="-342900">
              <a:buFont typeface="Courier New" panose="02070309020205020404" pitchFamily="49" charset="0"/>
              <a:buChar char="o"/>
            </a:pPr>
            <a:r>
              <a:rPr lang="en-US" sz="2400" dirty="0"/>
              <a:t>Brief LOC, approximately 5 minutes.  Confused, headache, nausea after impact</a:t>
            </a:r>
          </a:p>
          <a:p>
            <a:pPr marL="342900" indent="-342900">
              <a:buFont typeface="Courier New" panose="02070309020205020404" pitchFamily="49" charset="0"/>
              <a:buChar char="o"/>
            </a:pPr>
            <a:r>
              <a:rPr lang="en-US" sz="2400" dirty="0"/>
              <a:t>Able to call 911 for assistance; ambulance arrived to take to ER. The patient able to call her spouse to meet her at the ER</a:t>
            </a:r>
          </a:p>
          <a:p>
            <a:pPr marL="342900" indent="-342900">
              <a:buFont typeface="Courier New" panose="02070309020205020404" pitchFamily="49" charset="0"/>
              <a:buChar char="o"/>
            </a:pPr>
            <a:r>
              <a:rPr lang="en-US" sz="2400" dirty="0"/>
              <a:t>Taken to local ER.  Glasgow Coma Scale = 13; CT Scan negative</a:t>
            </a:r>
          </a:p>
          <a:p>
            <a:pPr marL="342900" indent="-342900">
              <a:buFont typeface="Courier New" panose="02070309020205020404" pitchFamily="49" charset="0"/>
              <a:buChar char="o"/>
            </a:pPr>
            <a:r>
              <a:rPr lang="en-US" sz="2400" dirty="0"/>
              <a:t>Instructions. She was told to take Tylenol, rest for 48 hours, then resume normal activity</a:t>
            </a:r>
          </a:p>
        </p:txBody>
      </p:sp>
    </p:spTree>
    <p:extLst>
      <p:ext uri="{BB962C8B-B14F-4D97-AF65-F5344CB8AC3E}">
        <p14:creationId xmlns:p14="http://schemas.microsoft.com/office/powerpoint/2010/main" val="3534897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003341-1949-57AA-1E9B-EB1B0E04147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112C3BA-BCE4-4A78-E560-8C246F5A50E0}"/>
              </a:ext>
            </a:extLst>
          </p:cNvPr>
          <p:cNvSpPr txBox="1"/>
          <p:nvPr/>
        </p:nvSpPr>
        <p:spPr>
          <a:xfrm>
            <a:off x="1" y="687421"/>
            <a:ext cx="12192000" cy="584775"/>
          </a:xfrm>
          <a:prstGeom prst="rect">
            <a:avLst/>
          </a:prstGeom>
          <a:solidFill>
            <a:schemeClr val="accent5">
              <a:lumMod val="75000"/>
              <a:alpha val="63000"/>
            </a:schemeClr>
          </a:solid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How Frequently Does PTSD Occur After TBI?</a:t>
            </a:r>
          </a:p>
        </p:txBody>
      </p:sp>
      <p:sp>
        <p:nvSpPr>
          <p:cNvPr id="3" name="TextBox 2">
            <a:extLst>
              <a:ext uri="{FF2B5EF4-FFF2-40B4-BE49-F238E27FC236}">
                <a16:creationId xmlns:a16="http://schemas.microsoft.com/office/drawing/2014/main" id="{05F5629A-D4E9-6E77-FF73-575B4304A51C}"/>
              </a:ext>
            </a:extLst>
          </p:cNvPr>
          <p:cNvSpPr txBox="1"/>
          <p:nvPr/>
        </p:nvSpPr>
        <p:spPr>
          <a:xfrm>
            <a:off x="181583" y="1374842"/>
            <a:ext cx="10752306" cy="923330"/>
          </a:xfrm>
          <a:prstGeom prst="rect">
            <a:avLst/>
          </a:prstGeom>
          <a:noFill/>
        </p:spPr>
        <p:txBody>
          <a:bodyPr wrap="square" rtlCol="0">
            <a:spAutoFit/>
          </a:bodyPr>
          <a:lstStyle/>
          <a:p>
            <a:r>
              <a:rPr lang="en-US" dirty="0" err="1"/>
              <a:t>Vasterling</a:t>
            </a:r>
            <a:r>
              <a:rPr lang="en-US" dirty="0"/>
              <a:t>, J. J., Jacob, S. N., &amp; </a:t>
            </a:r>
            <a:r>
              <a:rPr lang="en-US" dirty="0" err="1"/>
              <a:t>Rasmusson</a:t>
            </a:r>
            <a:r>
              <a:rPr lang="en-US" dirty="0"/>
              <a:t>, A (2018). Traumatic brain injury and posttraumatic stress disorder: Conceptual, diagnostic, and therapeutic considerations in the context of co-occurrence.  </a:t>
            </a:r>
            <a:r>
              <a:rPr lang="en-US" i="1" dirty="0"/>
              <a:t>Journal of Neuropsychiatry and Clinical Neurosciences</a:t>
            </a:r>
            <a:r>
              <a:rPr lang="en-US" dirty="0"/>
              <a:t>, </a:t>
            </a:r>
            <a:r>
              <a:rPr lang="en-US" i="1" dirty="0"/>
              <a:t>30</a:t>
            </a:r>
            <a:r>
              <a:rPr lang="en-US" dirty="0"/>
              <a:t>, 91-100.</a:t>
            </a:r>
          </a:p>
        </p:txBody>
      </p:sp>
      <p:sp>
        <p:nvSpPr>
          <p:cNvPr id="4" name="TextBox 3">
            <a:extLst>
              <a:ext uri="{FF2B5EF4-FFF2-40B4-BE49-F238E27FC236}">
                <a16:creationId xmlns:a16="http://schemas.microsoft.com/office/drawing/2014/main" id="{124BB8ED-04C9-4833-2B96-E0F792DF88CE}"/>
              </a:ext>
            </a:extLst>
          </p:cNvPr>
          <p:cNvSpPr txBox="1"/>
          <p:nvPr/>
        </p:nvSpPr>
        <p:spPr>
          <a:xfrm>
            <a:off x="308042" y="2400818"/>
            <a:ext cx="10499387" cy="646331"/>
          </a:xfrm>
          <a:prstGeom prst="rect">
            <a:avLst/>
          </a:prstGeom>
          <a:noFill/>
          <a:ln w="28575">
            <a:solidFill>
              <a:schemeClr val="tx2">
                <a:lumMod val="60000"/>
                <a:lumOff val="40000"/>
              </a:schemeClr>
            </a:solidFill>
          </a:ln>
        </p:spPr>
        <p:txBody>
          <a:bodyPr wrap="square" rtlCol="0">
            <a:spAutoFit/>
          </a:bodyPr>
          <a:lstStyle/>
          <a:p>
            <a:pPr marL="285750" indent="-285750">
              <a:buFont typeface="Arial" panose="020B0604020202020204" pitchFamily="34" charset="0"/>
              <a:buChar char="•"/>
            </a:pPr>
            <a:r>
              <a:rPr lang="en-US" dirty="0"/>
              <a:t>Report on a study of N=1,084 patients presenting with physical injury to a civilian trauma center</a:t>
            </a:r>
          </a:p>
          <a:p>
            <a:pPr marL="285750" indent="-285750">
              <a:buFont typeface="Arial" panose="020B0604020202020204" pitchFamily="34" charset="0"/>
              <a:buChar char="•"/>
            </a:pPr>
            <a:r>
              <a:rPr lang="en-US" b="1" dirty="0">
                <a:solidFill>
                  <a:srgbClr val="C00000"/>
                </a:solidFill>
              </a:rPr>
              <a:t>Those diagnostic with mild TBI were twice as likely to have developed PTSD one year later</a:t>
            </a:r>
          </a:p>
        </p:txBody>
      </p:sp>
      <p:sp>
        <p:nvSpPr>
          <p:cNvPr id="5" name="TextBox 4">
            <a:extLst>
              <a:ext uri="{FF2B5EF4-FFF2-40B4-BE49-F238E27FC236}">
                <a16:creationId xmlns:a16="http://schemas.microsoft.com/office/drawing/2014/main" id="{E4577733-2E9A-8147-1C35-C10FA716CAC0}"/>
              </a:ext>
            </a:extLst>
          </p:cNvPr>
          <p:cNvSpPr txBox="1"/>
          <p:nvPr/>
        </p:nvSpPr>
        <p:spPr>
          <a:xfrm>
            <a:off x="308041" y="3296958"/>
            <a:ext cx="10499387" cy="646331"/>
          </a:xfrm>
          <a:prstGeom prst="rect">
            <a:avLst/>
          </a:prstGeom>
          <a:noFill/>
          <a:ln w="28575">
            <a:solidFill>
              <a:schemeClr val="tx2">
                <a:lumMod val="60000"/>
                <a:lumOff val="40000"/>
              </a:schemeClr>
            </a:solidFill>
          </a:ln>
        </p:spPr>
        <p:txBody>
          <a:bodyPr wrap="square" rtlCol="0">
            <a:spAutoFit/>
          </a:bodyPr>
          <a:lstStyle/>
          <a:p>
            <a:pPr marL="285750" indent="-285750">
              <a:buFont typeface="Arial" panose="020B0604020202020204" pitchFamily="34" charset="0"/>
              <a:buChar char="•"/>
            </a:pPr>
            <a:r>
              <a:rPr lang="en-US" dirty="0"/>
              <a:t>Medical records of ½ million US Air Force service members</a:t>
            </a:r>
          </a:p>
          <a:p>
            <a:pPr marL="285750" indent="-285750">
              <a:buFont typeface="Arial" panose="020B0604020202020204" pitchFamily="34" charset="0"/>
              <a:buChar char="•"/>
            </a:pPr>
            <a:r>
              <a:rPr lang="en-US" b="1" dirty="0">
                <a:solidFill>
                  <a:srgbClr val="C00000"/>
                </a:solidFill>
              </a:rPr>
              <a:t>Increased risk of PTSD after mild TBI a few months later</a:t>
            </a:r>
          </a:p>
        </p:txBody>
      </p:sp>
      <p:sp>
        <p:nvSpPr>
          <p:cNvPr id="6" name="TextBox 5">
            <a:extLst>
              <a:ext uri="{FF2B5EF4-FFF2-40B4-BE49-F238E27FC236}">
                <a16:creationId xmlns:a16="http://schemas.microsoft.com/office/drawing/2014/main" id="{F76CDF54-C877-6595-F7C1-C4C82DBE9CE8}"/>
              </a:ext>
            </a:extLst>
          </p:cNvPr>
          <p:cNvSpPr txBox="1"/>
          <p:nvPr/>
        </p:nvSpPr>
        <p:spPr>
          <a:xfrm>
            <a:off x="308041" y="4162176"/>
            <a:ext cx="10499387" cy="923330"/>
          </a:xfrm>
          <a:prstGeom prst="rect">
            <a:avLst/>
          </a:prstGeom>
          <a:noFill/>
          <a:ln w="28575">
            <a:solidFill>
              <a:schemeClr val="tx2">
                <a:lumMod val="60000"/>
                <a:lumOff val="40000"/>
              </a:schemeClr>
            </a:solidFill>
          </a:ln>
        </p:spPr>
        <p:txBody>
          <a:bodyPr wrap="square" rtlCol="0">
            <a:spAutoFit/>
          </a:bodyPr>
          <a:lstStyle/>
          <a:p>
            <a:pPr marL="285750" indent="-285750">
              <a:buFont typeface="Arial" panose="020B0604020202020204" pitchFamily="34" charset="0"/>
              <a:buChar char="•"/>
            </a:pPr>
            <a:r>
              <a:rPr lang="en-US" dirty="0"/>
              <a:t>Failure to encode the trauma associated with the event of TBI</a:t>
            </a:r>
          </a:p>
          <a:p>
            <a:pPr marL="285750" indent="-285750">
              <a:buFont typeface="Arial" panose="020B0604020202020204" pitchFamily="34" charset="0"/>
              <a:buChar char="•"/>
            </a:pPr>
            <a:r>
              <a:rPr lang="en-US" b="1" dirty="0">
                <a:solidFill>
                  <a:srgbClr val="C00000"/>
                </a:solidFill>
              </a:rPr>
              <a:t>PTSD occurs more frequently with shorter period of posttraumatic amnesia and memory for the event</a:t>
            </a:r>
          </a:p>
        </p:txBody>
      </p:sp>
      <p:sp>
        <p:nvSpPr>
          <p:cNvPr id="7" name="TextBox 6">
            <a:extLst>
              <a:ext uri="{FF2B5EF4-FFF2-40B4-BE49-F238E27FC236}">
                <a16:creationId xmlns:a16="http://schemas.microsoft.com/office/drawing/2014/main" id="{1092E5A4-4ECC-A80F-9A4B-5E59D2096D09}"/>
              </a:ext>
            </a:extLst>
          </p:cNvPr>
          <p:cNvSpPr txBox="1"/>
          <p:nvPr/>
        </p:nvSpPr>
        <p:spPr>
          <a:xfrm>
            <a:off x="308041" y="5260114"/>
            <a:ext cx="10499387" cy="923330"/>
          </a:xfrm>
          <a:prstGeom prst="rect">
            <a:avLst/>
          </a:prstGeom>
          <a:noFill/>
          <a:ln w="28575">
            <a:solidFill>
              <a:schemeClr val="tx2">
                <a:lumMod val="60000"/>
                <a:lumOff val="40000"/>
              </a:schemeClr>
            </a:solidFill>
          </a:ln>
        </p:spPr>
        <p:txBody>
          <a:bodyPr wrap="square" rtlCol="0">
            <a:spAutoFit/>
          </a:bodyPr>
          <a:lstStyle/>
          <a:p>
            <a:pPr marL="285750" indent="-285750">
              <a:buFont typeface="Arial" panose="020B0604020202020204" pitchFamily="34" charset="0"/>
              <a:buChar char="•"/>
            </a:pPr>
            <a:r>
              <a:rPr lang="en-US" dirty="0"/>
              <a:t>Military and combat-related TBI</a:t>
            </a:r>
          </a:p>
          <a:p>
            <a:pPr marL="285750" indent="-285750">
              <a:buFont typeface="Arial" panose="020B0604020202020204" pitchFamily="34" charset="0"/>
              <a:buChar char="•"/>
            </a:pPr>
            <a:r>
              <a:rPr lang="en-US" b="1" dirty="0">
                <a:solidFill>
                  <a:srgbClr val="C00000"/>
                </a:solidFill>
              </a:rPr>
              <a:t>Higher rates of PTSD after TBI versus civilian populations, though broader prevalence estimates occur in civilian sector studies</a:t>
            </a:r>
          </a:p>
        </p:txBody>
      </p:sp>
    </p:spTree>
    <p:extLst>
      <p:ext uri="{BB962C8B-B14F-4D97-AF65-F5344CB8AC3E}">
        <p14:creationId xmlns:p14="http://schemas.microsoft.com/office/powerpoint/2010/main" val="2098757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1E8226A-E1E7-76C8-4682-5FBC950F1505}"/>
            </a:ext>
          </a:extLst>
        </p:cNvPr>
        <p:cNvGrpSpPr/>
        <p:nvPr/>
      </p:nvGrpSpPr>
      <p:grpSpPr>
        <a:xfrm>
          <a:off x="0" y="0"/>
          <a:ext cx="0" cy="0"/>
          <a:chOff x="0" y="0"/>
          <a:chExt cx="0" cy="0"/>
        </a:xfrm>
      </p:grpSpPr>
      <p:grpSp>
        <p:nvGrpSpPr>
          <p:cNvPr id="1031" name="Group 1030">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32" name="Straight Connector 1031">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33" name="Straight Connector 1032">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34"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35"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36" name="Isosceles Triangle 1035">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37"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38"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39"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40" name="Isosceles Triangle 1039">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41" name="Isosceles Triangle 1040">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pic>
        <p:nvPicPr>
          <p:cNvPr id="1026" name="Picture 2">
            <a:extLst>
              <a:ext uri="{FF2B5EF4-FFF2-40B4-BE49-F238E27FC236}">
                <a16:creationId xmlns:a16="http://schemas.microsoft.com/office/drawing/2014/main" id="{E2251B77-1D26-3BBA-E4BC-6067BE5CF1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010" r="17016"/>
          <a:stretch/>
        </p:blipFill>
        <p:spPr bwMode="auto">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9754985-A4C0-C16F-5C09-486B3C674565}"/>
              </a:ext>
            </a:extLst>
          </p:cNvPr>
          <p:cNvSpPr txBox="1"/>
          <p:nvPr/>
        </p:nvSpPr>
        <p:spPr>
          <a:xfrm>
            <a:off x="0" y="1111132"/>
            <a:ext cx="12188824" cy="486383"/>
          </a:xfrm>
          <a:prstGeom prst="rect">
            <a:avLst/>
          </a:prstGeom>
          <a:solidFill>
            <a:schemeClr val="tx2">
              <a:lumMod val="60000"/>
              <a:lumOff val="40000"/>
              <a:alpha val="81000"/>
            </a:schemeClr>
          </a:solidFill>
        </p:spPr>
        <p:txBody>
          <a:bodyPr vert="horz" lIns="91440" tIns="45720" rIns="91440" bIns="45720" rtlCol="0" anchor="t">
            <a:normAutofit/>
          </a:bodyPr>
          <a:lstStyle/>
          <a:p>
            <a:pPr>
              <a:lnSpc>
                <a:spcPct val="90000"/>
              </a:lnSpc>
              <a:spcBef>
                <a:spcPct val="0"/>
              </a:spcBef>
              <a:spcAft>
                <a:spcPts val="600"/>
              </a:spcAft>
            </a:pPr>
            <a:r>
              <a:rPr lang="en-US" sz="2800" dirty="0">
                <a:solidFill>
                  <a:schemeClr val="bg1"/>
                </a:solidFill>
                <a:effectLst>
                  <a:outerShdw blurRad="38100" dist="38100" dir="2700000" algn="tl">
                    <a:srgbClr val="000000">
                      <a:alpha val="43137"/>
                    </a:srgbClr>
                  </a:outerShdw>
                </a:effectLst>
                <a:latin typeface="+mj-lt"/>
                <a:ea typeface="+mj-ea"/>
                <a:cs typeface="+mj-cs"/>
              </a:rPr>
              <a:t>Trauma in the Context of Traumatic Brain Injury</a:t>
            </a:r>
          </a:p>
        </p:txBody>
      </p:sp>
      <p:sp>
        <p:nvSpPr>
          <p:cNvPr id="3" name="TextBox 2">
            <a:extLst>
              <a:ext uri="{FF2B5EF4-FFF2-40B4-BE49-F238E27FC236}">
                <a16:creationId xmlns:a16="http://schemas.microsoft.com/office/drawing/2014/main" id="{DFA11EF1-F18C-B9B3-14EF-AA957A226B59}"/>
              </a:ext>
            </a:extLst>
          </p:cNvPr>
          <p:cNvSpPr txBox="1"/>
          <p:nvPr/>
        </p:nvSpPr>
        <p:spPr>
          <a:xfrm>
            <a:off x="399408" y="1836124"/>
            <a:ext cx="4683021" cy="4498119"/>
          </a:xfrm>
          <a:prstGeom prst="rect">
            <a:avLst/>
          </a:prstGeom>
        </p:spPr>
        <p:txBody>
          <a:bodyPr vert="horz" lIns="91440" tIns="45720" rIns="91440" bIns="45720" rtlCol="0">
            <a:normAutofit/>
          </a:bodyPr>
          <a:lstStyle/>
          <a:p>
            <a:pPr marL="285750" indent="-285750">
              <a:lnSpc>
                <a:spcPct val="90000"/>
              </a:lnSpc>
              <a:spcBef>
                <a:spcPts val="1000"/>
              </a:spcBef>
              <a:buClr>
                <a:schemeClr val="accent1"/>
              </a:buClr>
              <a:buSzPct val="80000"/>
              <a:buFont typeface="Wingdings 3" charset="2"/>
              <a:buChar char=""/>
            </a:pPr>
            <a:r>
              <a:rPr lang="en-US" sz="1600" b="1" dirty="0">
                <a:solidFill>
                  <a:schemeClr val="tx1">
                    <a:lumMod val="75000"/>
                    <a:lumOff val="25000"/>
                  </a:schemeClr>
                </a:solidFill>
                <a:effectLst>
                  <a:outerShdw blurRad="38100" dist="38100" dir="2700000" algn="tl">
                    <a:srgbClr val="000000">
                      <a:alpha val="43137"/>
                    </a:srgbClr>
                  </a:outerShdw>
                </a:effectLst>
              </a:rPr>
              <a:t>Traumatic brain injury is an event</a:t>
            </a:r>
          </a:p>
          <a:p>
            <a:pPr marL="285750" indent="-285750">
              <a:lnSpc>
                <a:spcPct val="90000"/>
              </a:lnSpc>
              <a:spcBef>
                <a:spcPts val="1000"/>
              </a:spcBef>
              <a:buClr>
                <a:schemeClr val="accent1"/>
              </a:buClr>
              <a:buSzPct val="80000"/>
              <a:buFont typeface="Wingdings 3" charset="2"/>
              <a:buChar char=""/>
            </a:pPr>
            <a:r>
              <a:rPr lang="en-US" sz="1600" b="1" dirty="0">
                <a:solidFill>
                  <a:schemeClr val="tx1">
                    <a:lumMod val="75000"/>
                    <a:lumOff val="25000"/>
                  </a:schemeClr>
                </a:solidFill>
                <a:effectLst>
                  <a:outerShdw blurRad="38100" dist="38100" dir="2700000" algn="tl">
                    <a:srgbClr val="000000">
                      <a:alpha val="43137"/>
                    </a:srgbClr>
                  </a:outerShdw>
                </a:effectLst>
              </a:rPr>
              <a:t>Consequences of TBI can persist, which can be experienced as trauma</a:t>
            </a:r>
          </a:p>
          <a:p>
            <a:pPr marL="285750" indent="-285750">
              <a:lnSpc>
                <a:spcPct val="90000"/>
              </a:lnSpc>
              <a:spcBef>
                <a:spcPts val="1000"/>
              </a:spcBef>
              <a:buClr>
                <a:schemeClr val="accent1"/>
              </a:buClr>
              <a:buSzPct val="80000"/>
              <a:buFont typeface="Wingdings 3" charset="2"/>
              <a:buChar char=""/>
            </a:pPr>
            <a:r>
              <a:rPr lang="en-US" sz="1600" b="1" dirty="0">
                <a:solidFill>
                  <a:schemeClr val="tx1">
                    <a:lumMod val="75000"/>
                    <a:lumOff val="25000"/>
                  </a:schemeClr>
                </a:solidFill>
                <a:effectLst>
                  <a:outerShdw blurRad="38100" dist="38100" dir="2700000" algn="tl">
                    <a:srgbClr val="000000">
                      <a:alpha val="43137"/>
                    </a:srgbClr>
                  </a:outerShdw>
                </a:effectLst>
              </a:rPr>
              <a:t>Severity of TBI is a continuum though we diagnose categorically; severity of TBI often a consequence of the type, severity, and circumstances of the event</a:t>
            </a:r>
          </a:p>
          <a:p>
            <a:pPr marL="285750" indent="-285750">
              <a:lnSpc>
                <a:spcPct val="90000"/>
              </a:lnSpc>
              <a:spcBef>
                <a:spcPts val="1000"/>
              </a:spcBef>
              <a:buClr>
                <a:schemeClr val="accent1"/>
              </a:buClr>
              <a:buSzPct val="80000"/>
              <a:buFont typeface="Wingdings 3" charset="2"/>
              <a:buChar char=""/>
            </a:pPr>
            <a:r>
              <a:rPr lang="en-US" sz="1600" b="1" dirty="0">
                <a:solidFill>
                  <a:schemeClr val="tx1">
                    <a:lumMod val="75000"/>
                    <a:lumOff val="25000"/>
                  </a:schemeClr>
                </a:solidFill>
                <a:effectLst>
                  <a:outerShdw blurRad="38100" dist="38100" dir="2700000" algn="tl">
                    <a:srgbClr val="000000">
                      <a:alpha val="43137"/>
                    </a:srgbClr>
                  </a:outerShdw>
                </a:effectLst>
              </a:rPr>
              <a:t>Need to consider </a:t>
            </a:r>
            <a:r>
              <a:rPr lang="en-US" sz="1600" b="1" dirty="0" err="1">
                <a:solidFill>
                  <a:schemeClr val="tx1">
                    <a:lumMod val="75000"/>
                    <a:lumOff val="25000"/>
                  </a:schemeClr>
                </a:solidFill>
                <a:effectLst>
                  <a:outerShdw blurRad="38100" dist="38100" dir="2700000" algn="tl">
                    <a:srgbClr val="000000">
                      <a:alpha val="43137"/>
                    </a:srgbClr>
                  </a:outerShdw>
                </a:effectLst>
              </a:rPr>
              <a:t>TRAUMAtic</a:t>
            </a:r>
            <a:r>
              <a:rPr lang="en-US" sz="1600" b="1" dirty="0">
                <a:solidFill>
                  <a:schemeClr val="tx1">
                    <a:lumMod val="75000"/>
                    <a:lumOff val="25000"/>
                  </a:schemeClr>
                </a:solidFill>
                <a:effectLst>
                  <a:outerShdw blurRad="38100" dist="38100" dir="2700000" algn="tl">
                    <a:srgbClr val="000000">
                      <a:alpha val="43137"/>
                    </a:srgbClr>
                  </a:outerShdw>
                </a:effectLst>
              </a:rPr>
              <a:t> in TBI when understanding the co-occurrence of TBI and PTSD</a:t>
            </a:r>
          </a:p>
          <a:p>
            <a:pPr marL="285750" indent="-285750">
              <a:lnSpc>
                <a:spcPct val="90000"/>
              </a:lnSpc>
              <a:spcBef>
                <a:spcPts val="1000"/>
              </a:spcBef>
              <a:buClr>
                <a:schemeClr val="accent1"/>
              </a:buClr>
              <a:buSzPct val="80000"/>
              <a:buFont typeface="Wingdings 3" charset="2"/>
              <a:buChar char=""/>
            </a:pPr>
            <a:r>
              <a:rPr lang="en-US" sz="1600" b="1" dirty="0">
                <a:solidFill>
                  <a:schemeClr val="tx1">
                    <a:lumMod val="75000"/>
                    <a:lumOff val="25000"/>
                  </a:schemeClr>
                </a:solidFill>
                <a:effectLst>
                  <a:outerShdw blurRad="38100" dist="38100" dir="2700000" algn="tl">
                    <a:srgbClr val="000000">
                      <a:alpha val="43137"/>
                    </a:srgbClr>
                  </a:outerShdw>
                </a:effectLst>
              </a:rPr>
              <a:t>Emotional reactivity and psychological stress associated with the event of TBI:</a:t>
            </a:r>
          </a:p>
          <a:p>
            <a:pPr marL="742950" lvl="1" indent="-285750">
              <a:lnSpc>
                <a:spcPct val="90000"/>
              </a:lnSpc>
              <a:spcBef>
                <a:spcPts val="1000"/>
              </a:spcBef>
              <a:buClr>
                <a:schemeClr val="accent1"/>
              </a:buClr>
              <a:buSzPct val="80000"/>
              <a:buFont typeface="Wingdings 3" charset="2"/>
              <a:buChar char=""/>
            </a:pPr>
            <a:r>
              <a:rPr lang="en-US" sz="1600" b="1" dirty="0">
                <a:solidFill>
                  <a:schemeClr val="tx1">
                    <a:lumMod val="75000"/>
                    <a:lumOff val="25000"/>
                  </a:schemeClr>
                </a:solidFill>
                <a:effectLst>
                  <a:outerShdw blurRad="38100" dist="38100" dir="2700000" algn="tl">
                    <a:srgbClr val="000000">
                      <a:alpha val="43137"/>
                    </a:srgbClr>
                  </a:outerShdw>
                </a:effectLst>
              </a:rPr>
              <a:t>Motor vehicle accident (how it occurred; who was involved; injuries to those involved)</a:t>
            </a:r>
          </a:p>
          <a:p>
            <a:pPr marL="742950" lvl="1" indent="-285750">
              <a:lnSpc>
                <a:spcPct val="90000"/>
              </a:lnSpc>
              <a:spcBef>
                <a:spcPts val="1000"/>
              </a:spcBef>
              <a:buClr>
                <a:schemeClr val="accent1"/>
              </a:buClr>
              <a:buSzPct val="80000"/>
              <a:buFont typeface="Wingdings 3" charset="2"/>
              <a:buChar char=""/>
            </a:pPr>
            <a:r>
              <a:rPr lang="en-US" sz="1600" b="1" dirty="0">
                <a:solidFill>
                  <a:schemeClr val="tx1">
                    <a:lumMod val="75000"/>
                    <a:lumOff val="25000"/>
                  </a:schemeClr>
                </a:solidFill>
                <a:effectLst>
                  <a:outerShdw blurRad="38100" dist="38100" dir="2700000" algn="tl">
                    <a:srgbClr val="000000">
                      <a:alpha val="43137"/>
                    </a:srgbClr>
                  </a:outerShdw>
                </a:effectLst>
              </a:rPr>
              <a:t>Interpersonal violence and assaults</a:t>
            </a:r>
          </a:p>
        </p:txBody>
      </p:sp>
      <p:cxnSp>
        <p:nvCxnSpPr>
          <p:cNvPr id="1043" name="Straight Connector 1042">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45" name="Straight Connector 1044">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47"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49"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51"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53"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55"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57"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59"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557088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D622F-3399-3CE3-1B4D-5A1D12615C6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1B7E3A3-66C6-5339-9B52-A85A2195E66C}"/>
              </a:ext>
            </a:extLst>
          </p:cNvPr>
          <p:cNvSpPr txBox="1"/>
          <p:nvPr/>
        </p:nvSpPr>
        <p:spPr>
          <a:xfrm>
            <a:off x="0" y="687421"/>
            <a:ext cx="12192000" cy="584775"/>
          </a:xfrm>
          <a:prstGeom prst="rect">
            <a:avLst/>
          </a:prstGeom>
          <a:solidFill>
            <a:schemeClr val="accent5">
              <a:lumMod val="75000"/>
              <a:alpha val="63000"/>
            </a:schemeClr>
          </a:solid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Overlap of Symptoms of PTSD and TBI</a:t>
            </a:r>
          </a:p>
        </p:txBody>
      </p:sp>
      <p:pic>
        <p:nvPicPr>
          <p:cNvPr id="3" name="Picture 2" descr="A diagram of a person's condition&#10;&#10;Description automatically generated with medium confidence">
            <a:extLst>
              <a:ext uri="{FF2B5EF4-FFF2-40B4-BE49-F238E27FC236}">
                <a16:creationId xmlns:a16="http://schemas.microsoft.com/office/drawing/2014/main" id="{96ADE54D-8571-BAA6-DD83-34E4297E087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7414" y="1413484"/>
            <a:ext cx="11574586" cy="4604362"/>
          </a:xfrm>
          <a:prstGeom prst="rect">
            <a:avLst/>
          </a:prstGeom>
          <a:noFill/>
          <a:ln>
            <a:noFill/>
          </a:ln>
        </p:spPr>
      </p:pic>
      <p:sp>
        <p:nvSpPr>
          <p:cNvPr id="4" name="TextBox 3">
            <a:extLst>
              <a:ext uri="{FF2B5EF4-FFF2-40B4-BE49-F238E27FC236}">
                <a16:creationId xmlns:a16="http://schemas.microsoft.com/office/drawing/2014/main" id="{A07C7692-802D-D306-5923-89B7F272225B}"/>
              </a:ext>
            </a:extLst>
          </p:cNvPr>
          <p:cNvSpPr txBox="1"/>
          <p:nvPr/>
        </p:nvSpPr>
        <p:spPr>
          <a:xfrm>
            <a:off x="1749649" y="6017846"/>
            <a:ext cx="7906675" cy="671915"/>
          </a:xfrm>
          <a:prstGeom prst="rect">
            <a:avLst/>
          </a:prstGeom>
          <a:noFill/>
        </p:spPr>
        <p:txBody>
          <a:bodyPr wrap="square" rtlCol="0">
            <a:spAutoFit/>
          </a:bodyPr>
          <a:lstStyle/>
          <a:p>
            <a:pPr marL="0" marR="0">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Source: Rusch, H. L. (2020). Links between stress, sleep, and inflammation: A translational perspective of resilience. PhD Thesis.</a:t>
            </a:r>
          </a:p>
        </p:txBody>
      </p:sp>
    </p:spTree>
    <p:extLst>
      <p:ext uri="{BB962C8B-B14F-4D97-AF65-F5344CB8AC3E}">
        <p14:creationId xmlns:p14="http://schemas.microsoft.com/office/powerpoint/2010/main" val="2409887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32092-2368-9D71-9B84-AFAD3699DC99}"/>
            </a:ext>
          </a:extLst>
        </p:cNvPr>
        <p:cNvGrpSpPr/>
        <p:nvPr/>
      </p:nvGrpSpPr>
      <p:grpSpPr>
        <a:xfrm>
          <a:off x="0" y="0"/>
          <a:ext cx="0" cy="0"/>
          <a:chOff x="0" y="0"/>
          <a:chExt cx="0" cy="0"/>
        </a:xfrm>
      </p:grpSpPr>
      <p:pic>
        <p:nvPicPr>
          <p:cNvPr id="2050" name="Picture 2" descr="Three overlapping circles venn diagram Royalty Free Vector">
            <a:extLst>
              <a:ext uri="{FF2B5EF4-FFF2-40B4-BE49-F238E27FC236}">
                <a16:creationId xmlns:a16="http://schemas.microsoft.com/office/drawing/2014/main" id="{5C9608BC-27EF-FC7D-56DA-36380FF279AD}"/>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b="8060"/>
          <a:stretch/>
        </p:blipFill>
        <p:spPr bwMode="auto">
          <a:xfrm>
            <a:off x="1977944" y="0"/>
            <a:ext cx="690665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74E48B4-29C3-EF45-6C26-F71FCBFE6A17}"/>
              </a:ext>
            </a:extLst>
          </p:cNvPr>
          <p:cNvSpPr txBox="1"/>
          <p:nvPr/>
        </p:nvSpPr>
        <p:spPr>
          <a:xfrm>
            <a:off x="1" y="687421"/>
            <a:ext cx="12192000" cy="584775"/>
          </a:xfrm>
          <a:prstGeom prst="rect">
            <a:avLst/>
          </a:prstGeom>
          <a:solidFill>
            <a:schemeClr val="accent5">
              <a:lumMod val="75000"/>
              <a:alpha val="63000"/>
            </a:schemeClr>
          </a:solid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PTSD and TBI Co-Morbidity</a:t>
            </a:r>
          </a:p>
        </p:txBody>
      </p:sp>
      <p:sp>
        <p:nvSpPr>
          <p:cNvPr id="3" name="TextBox 2">
            <a:extLst>
              <a:ext uri="{FF2B5EF4-FFF2-40B4-BE49-F238E27FC236}">
                <a16:creationId xmlns:a16="http://schemas.microsoft.com/office/drawing/2014/main" id="{B6190DAC-09C6-8EA9-3683-DAC2E8E1E937}"/>
              </a:ext>
            </a:extLst>
          </p:cNvPr>
          <p:cNvSpPr txBox="1"/>
          <p:nvPr/>
        </p:nvSpPr>
        <p:spPr>
          <a:xfrm>
            <a:off x="181583" y="1374842"/>
            <a:ext cx="10752306" cy="646331"/>
          </a:xfrm>
          <a:prstGeom prst="rect">
            <a:avLst/>
          </a:prstGeom>
          <a:noFill/>
        </p:spPr>
        <p:txBody>
          <a:bodyPr wrap="square" rtlCol="0">
            <a:spAutoFit/>
          </a:bodyPr>
          <a:lstStyle/>
          <a:p>
            <a:r>
              <a:rPr lang="en-US" dirty="0"/>
              <a:t>Tanev, K. S., Pentel, K. Z., </a:t>
            </a:r>
            <a:r>
              <a:rPr lang="en-US" dirty="0" err="1"/>
              <a:t>Kredlow</a:t>
            </a:r>
            <a:r>
              <a:rPr lang="en-US" dirty="0"/>
              <a:t>, M. A. &amp; Charney, M. E. (2014). PTSD and TBI co-morbidity: Scope, clinical presentation and treatment options.  </a:t>
            </a:r>
            <a:r>
              <a:rPr lang="en-US" i="1" dirty="0"/>
              <a:t>Brain Injury</a:t>
            </a:r>
            <a:r>
              <a:rPr lang="en-US" dirty="0"/>
              <a:t>, </a:t>
            </a:r>
            <a:r>
              <a:rPr lang="en-US" i="1" dirty="0"/>
              <a:t>28</a:t>
            </a:r>
            <a:r>
              <a:rPr lang="en-US" dirty="0"/>
              <a:t>, 261-270.</a:t>
            </a:r>
          </a:p>
        </p:txBody>
      </p:sp>
      <p:sp>
        <p:nvSpPr>
          <p:cNvPr id="4" name="TextBox 3">
            <a:extLst>
              <a:ext uri="{FF2B5EF4-FFF2-40B4-BE49-F238E27FC236}">
                <a16:creationId xmlns:a16="http://schemas.microsoft.com/office/drawing/2014/main" id="{49695BAE-EBB5-E98F-C9AC-63B41FC5FE08}"/>
              </a:ext>
            </a:extLst>
          </p:cNvPr>
          <p:cNvSpPr txBox="1"/>
          <p:nvPr/>
        </p:nvSpPr>
        <p:spPr>
          <a:xfrm>
            <a:off x="181579" y="2177840"/>
            <a:ext cx="10499387" cy="646331"/>
          </a:xfrm>
          <a:prstGeom prst="rect">
            <a:avLst/>
          </a:prstGeom>
          <a:solidFill>
            <a:schemeClr val="bg1">
              <a:lumMod val="95000"/>
              <a:alpha val="84000"/>
            </a:schemeClr>
          </a:solidFill>
          <a:ln w="28575">
            <a:solidFill>
              <a:schemeClr val="tx2">
                <a:lumMod val="60000"/>
                <a:lumOff val="40000"/>
              </a:schemeClr>
            </a:solidFill>
          </a:ln>
        </p:spPr>
        <p:txBody>
          <a:bodyPr wrap="square" rtlCol="0">
            <a:spAutoFit/>
          </a:bodyPr>
          <a:lstStyle/>
          <a:p>
            <a:pPr marL="285750" indent="-285750">
              <a:buFont typeface="Arial" panose="020B0604020202020204" pitchFamily="34" charset="0"/>
              <a:buChar char="•"/>
            </a:pPr>
            <a:r>
              <a:rPr lang="en-US" dirty="0"/>
              <a:t>PTSD is strongly associated with suicidal ideation and attempts</a:t>
            </a:r>
          </a:p>
          <a:p>
            <a:pPr marL="285750" indent="-285750">
              <a:buFont typeface="Arial" panose="020B0604020202020204" pitchFamily="34" charset="0"/>
              <a:buChar char="•"/>
            </a:pPr>
            <a:r>
              <a:rPr lang="en-US" b="1" dirty="0">
                <a:solidFill>
                  <a:srgbClr val="C00000"/>
                </a:solidFill>
              </a:rPr>
              <a:t>More research needed on level of risk of suicide for those with co-occurring TBI and PTSD</a:t>
            </a:r>
          </a:p>
        </p:txBody>
      </p:sp>
      <p:sp>
        <p:nvSpPr>
          <p:cNvPr id="5" name="TextBox 4">
            <a:extLst>
              <a:ext uri="{FF2B5EF4-FFF2-40B4-BE49-F238E27FC236}">
                <a16:creationId xmlns:a16="http://schemas.microsoft.com/office/drawing/2014/main" id="{B5BBEE38-BB61-BCAC-9701-17440727FB21}"/>
              </a:ext>
            </a:extLst>
          </p:cNvPr>
          <p:cNvSpPr txBox="1"/>
          <p:nvPr/>
        </p:nvSpPr>
        <p:spPr>
          <a:xfrm>
            <a:off x="181579" y="3016931"/>
            <a:ext cx="10499387" cy="923330"/>
          </a:xfrm>
          <a:prstGeom prst="rect">
            <a:avLst/>
          </a:prstGeom>
          <a:solidFill>
            <a:schemeClr val="bg1">
              <a:lumMod val="95000"/>
              <a:alpha val="84000"/>
            </a:schemeClr>
          </a:solidFill>
          <a:ln w="28575">
            <a:solidFill>
              <a:schemeClr val="tx2">
                <a:lumMod val="60000"/>
                <a:lumOff val="40000"/>
              </a:schemeClr>
            </a:solidFill>
          </a:ln>
        </p:spPr>
        <p:txBody>
          <a:bodyPr wrap="square" rtlCol="0">
            <a:spAutoFit/>
          </a:bodyPr>
          <a:lstStyle/>
          <a:p>
            <a:pPr marL="285750" indent="-285750">
              <a:buFont typeface="Arial" panose="020B0604020202020204" pitchFamily="34" charset="0"/>
              <a:buChar char="•"/>
            </a:pPr>
            <a:r>
              <a:rPr lang="en-US" dirty="0"/>
              <a:t>PTSD associated with risk for developing chronic medical conditions: arthritis, back/neck pain, headaches, ulcers</a:t>
            </a:r>
          </a:p>
          <a:p>
            <a:pPr marL="285750" indent="-285750">
              <a:buFont typeface="Arial" panose="020B0604020202020204" pitchFamily="34" charset="0"/>
              <a:buChar char="•"/>
            </a:pPr>
            <a:r>
              <a:rPr lang="en-US" b="1" dirty="0">
                <a:solidFill>
                  <a:srgbClr val="C00000"/>
                </a:solidFill>
              </a:rPr>
              <a:t>Chronic pain is also a frequent problem after TBI, especially posttraumatic headaches</a:t>
            </a:r>
          </a:p>
        </p:txBody>
      </p:sp>
      <p:sp>
        <p:nvSpPr>
          <p:cNvPr id="6" name="TextBox 5">
            <a:extLst>
              <a:ext uri="{FF2B5EF4-FFF2-40B4-BE49-F238E27FC236}">
                <a16:creationId xmlns:a16="http://schemas.microsoft.com/office/drawing/2014/main" id="{5529C868-BC5C-95D8-5B3E-B4465573134D}"/>
              </a:ext>
            </a:extLst>
          </p:cNvPr>
          <p:cNvSpPr txBox="1"/>
          <p:nvPr/>
        </p:nvSpPr>
        <p:spPr>
          <a:xfrm>
            <a:off x="181579" y="4093751"/>
            <a:ext cx="10499387" cy="923330"/>
          </a:xfrm>
          <a:prstGeom prst="rect">
            <a:avLst/>
          </a:prstGeom>
          <a:solidFill>
            <a:schemeClr val="bg1">
              <a:lumMod val="95000"/>
              <a:alpha val="84000"/>
            </a:schemeClr>
          </a:solidFill>
          <a:ln w="28575">
            <a:solidFill>
              <a:schemeClr val="tx2">
                <a:lumMod val="60000"/>
                <a:lumOff val="40000"/>
              </a:schemeClr>
            </a:solidFill>
          </a:ln>
        </p:spPr>
        <p:txBody>
          <a:bodyPr wrap="square" rtlCol="0">
            <a:spAutoFit/>
          </a:bodyPr>
          <a:lstStyle/>
          <a:p>
            <a:pPr marL="285750" indent="-285750">
              <a:buFont typeface="Arial" panose="020B0604020202020204" pitchFamily="34" charset="0"/>
              <a:buChar char="•"/>
            </a:pPr>
            <a:r>
              <a:rPr lang="en-US" dirty="0"/>
              <a:t>Neurocognitive impairments with co-occurring TBI and PTSD</a:t>
            </a:r>
          </a:p>
          <a:p>
            <a:pPr marL="285750" indent="-285750">
              <a:buFont typeface="Arial" panose="020B0604020202020204" pitchFamily="34" charset="0"/>
              <a:buChar char="•"/>
            </a:pPr>
            <a:r>
              <a:rPr lang="en-US" b="1" dirty="0">
                <a:solidFill>
                  <a:srgbClr val="C00000"/>
                </a:solidFill>
              </a:rPr>
              <a:t>Both conditions associated with neurocognitive dysfunction, objective measurement (neuropsychological evaluation) over self-reported cognitive impairment is recommended</a:t>
            </a:r>
          </a:p>
        </p:txBody>
      </p:sp>
      <p:sp>
        <p:nvSpPr>
          <p:cNvPr id="7" name="TextBox 6">
            <a:extLst>
              <a:ext uri="{FF2B5EF4-FFF2-40B4-BE49-F238E27FC236}">
                <a16:creationId xmlns:a16="http://schemas.microsoft.com/office/drawing/2014/main" id="{A9D369A0-D0D1-919F-CEC2-0A375D031B75}"/>
              </a:ext>
            </a:extLst>
          </p:cNvPr>
          <p:cNvSpPr txBox="1"/>
          <p:nvPr/>
        </p:nvSpPr>
        <p:spPr>
          <a:xfrm>
            <a:off x="181579" y="5213752"/>
            <a:ext cx="10499387" cy="923330"/>
          </a:xfrm>
          <a:prstGeom prst="rect">
            <a:avLst/>
          </a:prstGeom>
          <a:solidFill>
            <a:schemeClr val="bg1">
              <a:lumMod val="95000"/>
              <a:alpha val="84000"/>
            </a:schemeClr>
          </a:solidFill>
          <a:ln w="28575">
            <a:solidFill>
              <a:schemeClr val="tx2">
                <a:lumMod val="60000"/>
                <a:lumOff val="40000"/>
              </a:schemeClr>
            </a:solidFill>
          </a:ln>
        </p:spPr>
        <p:txBody>
          <a:bodyPr wrap="square" rtlCol="0">
            <a:spAutoFit/>
          </a:bodyPr>
          <a:lstStyle/>
          <a:p>
            <a:pPr marL="285750" indent="-285750">
              <a:buFont typeface="Arial" panose="020B0604020202020204" pitchFamily="34" charset="0"/>
              <a:buChar char="•"/>
            </a:pPr>
            <a:r>
              <a:rPr lang="en-US" dirty="0"/>
              <a:t>Overlap of sleep disturbances, irritability, difficulty concentrating, slowed thinking, memory impairment; co-morbidities of depression, SUD, pain, and somatic disorders</a:t>
            </a:r>
          </a:p>
          <a:p>
            <a:pPr marL="285750" indent="-285750">
              <a:buFont typeface="Arial" panose="020B0604020202020204" pitchFamily="34" charset="0"/>
              <a:buChar char="•"/>
            </a:pPr>
            <a:r>
              <a:rPr lang="en-US" b="1" dirty="0">
                <a:solidFill>
                  <a:srgbClr val="C00000"/>
                </a:solidFill>
              </a:rPr>
              <a:t>Risk for misattribution of symptoms to one condition versus another</a:t>
            </a:r>
          </a:p>
        </p:txBody>
      </p:sp>
    </p:spTree>
    <p:extLst>
      <p:ext uri="{BB962C8B-B14F-4D97-AF65-F5344CB8AC3E}">
        <p14:creationId xmlns:p14="http://schemas.microsoft.com/office/powerpoint/2010/main" val="2539598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83E43-B1A6-2610-480E-EC613E9EC89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4648DDB-6068-0196-17EF-C3CCF7004672}"/>
              </a:ext>
            </a:extLst>
          </p:cNvPr>
          <p:cNvSpPr txBox="1"/>
          <p:nvPr/>
        </p:nvSpPr>
        <p:spPr>
          <a:xfrm>
            <a:off x="0" y="-81506"/>
            <a:ext cx="12192000" cy="584775"/>
          </a:xfrm>
          <a:prstGeom prst="rect">
            <a:avLst/>
          </a:prstGeom>
          <a:solidFill>
            <a:schemeClr val="accent5">
              <a:lumMod val="75000"/>
              <a:alpha val="63000"/>
            </a:schemeClr>
          </a:solid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Pathophysiology PTSD and TBI</a:t>
            </a:r>
          </a:p>
        </p:txBody>
      </p:sp>
      <p:pic>
        <p:nvPicPr>
          <p:cNvPr id="6" name="Picture 5">
            <a:extLst>
              <a:ext uri="{FF2B5EF4-FFF2-40B4-BE49-F238E27FC236}">
                <a16:creationId xmlns:a16="http://schemas.microsoft.com/office/drawing/2014/main" id="{C9F313A4-3757-D651-9536-32E98E8DE64D}"/>
              </a:ext>
            </a:extLst>
          </p:cNvPr>
          <p:cNvPicPr>
            <a:picLocks noChangeAspect="1"/>
          </p:cNvPicPr>
          <p:nvPr/>
        </p:nvPicPr>
        <p:blipFill>
          <a:blip r:embed="rId3"/>
          <a:stretch>
            <a:fillRect/>
          </a:stretch>
        </p:blipFill>
        <p:spPr>
          <a:xfrm>
            <a:off x="1669474" y="554182"/>
            <a:ext cx="6995616" cy="5221069"/>
          </a:xfrm>
          <a:prstGeom prst="rect">
            <a:avLst/>
          </a:prstGeom>
        </p:spPr>
      </p:pic>
      <p:sp>
        <p:nvSpPr>
          <p:cNvPr id="7" name="TextBox 6">
            <a:extLst>
              <a:ext uri="{FF2B5EF4-FFF2-40B4-BE49-F238E27FC236}">
                <a16:creationId xmlns:a16="http://schemas.microsoft.com/office/drawing/2014/main" id="{0122BF7D-21F0-FD4A-1294-65B1326C5DE1}"/>
              </a:ext>
            </a:extLst>
          </p:cNvPr>
          <p:cNvSpPr txBox="1"/>
          <p:nvPr/>
        </p:nvSpPr>
        <p:spPr>
          <a:xfrm>
            <a:off x="1022285" y="5990137"/>
            <a:ext cx="7906675" cy="671915"/>
          </a:xfrm>
          <a:prstGeom prst="rect">
            <a:avLst/>
          </a:prstGeom>
          <a:noFill/>
        </p:spPr>
        <p:txBody>
          <a:bodyPr wrap="square" rtlCol="0">
            <a:spAutoFit/>
          </a:bodyPr>
          <a:lstStyle/>
          <a:p>
            <a:pPr marL="0" marR="0">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Kaplan, G., et al. (2018). Pathophysiological bases of comorbidity: Traumatic brain injury and post-traumatic stress disorder</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  Journal of Neurotrauma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35</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210-225.</a:t>
            </a:r>
          </a:p>
        </p:txBody>
      </p:sp>
    </p:spTree>
    <p:extLst>
      <p:ext uri="{BB962C8B-B14F-4D97-AF65-F5344CB8AC3E}">
        <p14:creationId xmlns:p14="http://schemas.microsoft.com/office/powerpoint/2010/main" val="1121215251"/>
      </p:ext>
    </p:extLst>
  </p:cSld>
  <p:clrMapOvr>
    <a:masterClrMapping/>
  </p:clrMapOvr>
</p:sld>
</file>

<file path=ppt/theme/theme1.xml><?xml version="1.0" encoding="utf-8"?>
<a:theme xmlns:a="http://schemas.openxmlformats.org/drawingml/2006/main" name="Facet">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90AC98003708542A5E81B18CED5263F" ma:contentTypeVersion="14" ma:contentTypeDescription="Create a new document." ma:contentTypeScope="" ma:versionID="87d27a07d8f3e4a2f958b0a669b8b1e5">
  <xsd:schema xmlns:xsd="http://www.w3.org/2001/XMLSchema" xmlns:xs="http://www.w3.org/2001/XMLSchema" xmlns:p="http://schemas.microsoft.com/office/2006/metadata/properties" xmlns:ns3="c700e635-a1e4-4179-b8d5-0a932f9219c6" xmlns:ns4="6c9d5ea5-f356-4a34-a94f-8f8104afba05" targetNamespace="http://schemas.microsoft.com/office/2006/metadata/properties" ma:root="true" ma:fieldsID="1e5154b3a5da07475bb31441209ce061" ns3:_="" ns4:_="">
    <xsd:import namespace="c700e635-a1e4-4179-b8d5-0a932f9219c6"/>
    <xsd:import namespace="6c9d5ea5-f356-4a34-a94f-8f8104afba0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00e635-a1e4-4179-b8d5-0a932f9219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c9d5ea5-f356-4a34-a94f-8f8104afba0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EE24E4A-7B2D-4057-9676-6A4AD05901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00e635-a1e4-4179-b8d5-0a932f9219c6"/>
    <ds:schemaRef ds:uri="6c9d5ea5-f356-4a34-a94f-8f8104afba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0E3A4D0-1AEF-402C-A98A-ECE2F33BC843}">
  <ds:schemaRefs>
    <ds:schemaRef ds:uri="http://schemas.microsoft.com/sharepoint/v3/contenttype/forms"/>
  </ds:schemaRefs>
</ds:datastoreItem>
</file>

<file path=customXml/itemProps3.xml><?xml version="1.0" encoding="utf-8"?>
<ds:datastoreItem xmlns:ds="http://schemas.openxmlformats.org/officeDocument/2006/customXml" ds:itemID="{71D6821B-B0A5-4817-9004-E2CF6AB873D8}">
  <ds:schemaRefs>
    <ds:schemaRef ds:uri="http://purl.org/dc/terms/"/>
    <ds:schemaRef ds:uri="http://schemas.openxmlformats.org/package/2006/metadata/core-properties"/>
    <ds:schemaRef ds:uri="6c9d5ea5-f356-4a34-a94f-8f8104afba05"/>
    <ds:schemaRef ds:uri="http://purl.org/dc/dcmitype/"/>
    <ds:schemaRef ds:uri="c700e635-a1e4-4179-b8d5-0a932f9219c6"/>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Facet</Template>
  <TotalTime>3603</TotalTime>
  <Words>2103</Words>
  <Application>Microsoft Office PowerPoint</Application>
  <PresentationFormat>Widescreen</PresentationFormat>
  <Paragraphs>174</Paragraphs>
  <Slides>31</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Courier New</vt:lpstr>
      <vt:lpstr>Trebuchet MS</vt:lpstr>
      <vt:lpstr>Wingdings</vt:lpstr>
      <vt:lpstr>Wingdings 3</vt:lpstr>
      <vt:lpstr>Facet</vt:lpstr>
      <vt:lpstr>TBI and PTSD:  How Do Comorbid Conditions Impact  Assessment and Treatment?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Treatment Enhancements for PTSD Interventions in the Context of TBI</vt:lpstr>
      <vt:lpstr>Treatment Enhancements for PTSD Interventions in the Context of TBI</vt:lpstr>
      <vt:lpstr>Treatment Enhancements for PTSD Interventions in the Context of TBI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ctowle</dc:creator>
  <cp:lastModifiedBy>Jay Uomoto</cp:lastModifiedBy>
  <cp:revision>75</cp:revision>
  <dcterms:created xsi:type="dcterms:W3CDTF">2022-01-04T04:03:12Z</dcterms:created>
  <dcterms:modified xsi:type="dcterms:W3CDTF">2025-02-06T21:37:18Z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0x010100E90AC98003708542A5E81B18CED5263F</vt:lpwstr>
  </property>
</Properties>
</file>